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sldIdLst>
    <p:sldId id="256" r:id="rId2"/>
    <p:sldId id="923" r:id="rId3"/>
    <p:sldId id="1063" r:id="rId4"/>
    <p:sldId id="257" r:id="rId5"/>
    <p:sldId id="1142" r:id="rId6"/>
    <p:sldId id="905" r:id="rId7"/>
    <p:sldId id="957" r:id="rId8"/>
    <p:sldId id="862" r:id="rId9"/>
    <p:sldId id="917" r:id="rId10"/>
    <p:sldId id="630" r:id="rId11"/>
    <p:sldId id="859" r:id="rId12"/>
    <p:sldId id="658" r:id="rId13"/>
    <p:sldId id="636" r:id="rId14"/>
    <p:sldId id="707" r:id="rId15"/>
    <p:sldId id="705" r:id="rId16"/>
    <p:sldId id="706" r:id="rId17"/>
    <p:sldId id="1080" r:id="rId18"/>
    <p:sldId id="1081" r:id="rId19"/>
    <p:sldId id="1082" r:id="rId20"/>
    <p:sldId id="1083" r:id="rId21"/>
    <p:sldId id="1084" r:id="rId22"/>
    <p:sldId id="1085" r:id="rId23"/>
    <p:sldId id="1088" r:id="rId24"/>
    <p:sldId id="1089" r:id="rId25"/>
    <p:sldId id="1090" r:id="rId26"/>
    <p:sldId id="628" r:id="rId27"/>
    <p:sldId id="641" r:id="rId28"/>
    <p:sldId id="1064" r:id="rId29"/>
    <p:sldId id="642" r:id="rId30"/>
    <p:sldId id="643" r:id="rId31"/>
    <p:sldId id="644" r:id="rId32"/>
    <p:sldId id="1070" r:id="rId33"/>
    <p:sldId id="629" r:id="rId34"/>
    <p:sldId id="907" r:id="rId35"/>
    <p:sldId id="908" r:id="rId36"/>
    <p:sldId id="1143" r:id="rId37"/>
    <p:sldId id="1144" r:id="rId38"/>
    <p:sldId id="1145" r:id="rId39"/>
    <p:sldId id="1146" r:id="rId40"/>
    <p:sldId id="1147" r:id="rId41"/>
    <p:sldId id="1148" r:id="rId42"/>
    <p:sldId id="1151" r:id="rId43"/>
    <p:sldId id="1150" r:id="rId44"/>
    <p:sldId id="1149" r:id="rId45"/>
    <p:sldId id="909" r:id="rId46"/>
    <p:sldId id="910" r:id="rId47"/>
    <p:sldId id="911" r:id="rId48"/>
    <p:sldId id="919" r:id="rId49"/>
    <p:sldId id="648" r:id="rId50"/>
    <p:sldId id="649" r:id="rId51"/>
    <p:sldId id="651" r:id="rId52"/>
    <p:sldId id="652" r:id="rId53"/>
    <p:sldId id="653" r:id="rId54"/>
    <p:sldId id="912" r:id="rId55"/>
    <p:sldId id="913" r:id="rId56"/>
    <p:sldId id="914" r:id="rId57"/>
    <p:sldId id="915" r:id="rId58"/>
    <p:sldId id="650" r:id="rId59"/>
    <p:sldId id="1067" r:id="rId60"/>
    <p:sldId id="647" r:id="rId61"/>
    <p:sldId id="1068" r:id="rId62"/>
    <p:sldId id="1069" r:id="rId63"/>
    <p:sldId id="1071" r:id="rId64"/>
    <p:sldId id="1072" r:id="rId65"/>
    <p:sldId id="1073" r:id="rId66"/>
    <p:sldId id="1074" r:id="rId67"/>
    <p:sldId id="1075" r:id="rId68"/>
    <p:sldId id="1076" r:id="rId69"/>
    <p:sldId id="1077" r:id="rId70"/>
    <p:sldId id="916" r:id="rId71"/>
    <p:sldId id="637" r:id="rId72"/>
    <p:sldId id="638" r:id="rId73"/>
    <p:sldId id="639" r:id="rId74"/>
    <p:sldId id="640" r:id="rId75"/>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5814"/>
  </p:normalViewPr>
  <p:slideViewPr>
    <p:cSldViewPr snapToGrid="0" snapToObjects="1">
      <p:cViewPr varScale="1">
        <p:scale>
          <a:sx n="93" d="100"/>
          <a:sy n="93" d="100"/>
        </p:scale>
        <p:origin x="21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9T13:56:38.059"/>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9T13:57:30.621"/>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0 951,'94'4,"-39"-2,-3 0,13 1,20 2,-1 2,1 3,4 3,3 3,0 2,2 1,-3-1,0-1,-4-2,-5 0,12 0,4 0,-45-9,0-1,-1 0,-1-2,28-10,-13-19,-21-22,-11-20,-9-6,0 4,-5 11,0 0,0-5,1-1,-4-1,0-5,-2-9,-6 16,-3-31,-29 25,-19-5,-12 26,-8 22,-15 12,-5 8,-1 2,3 5,3 0,5 0,14 0,18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28E09-F5D3-AE45-AE4F-734C2F455138}" type="datetimeFigureOut">
              <a:rPr lang="en-UA" smtClean="0"/>
              <a:t>18.02.2022</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80AE17-6D1B-9946-8D09-5B316CC11ED4}" type="slidenum">
              <a:rPr lang="en-UA" smtClean="0"/>
              <a:t>‹#›</a:t>
            </a:fld>
            <a:endParaRPr lang="en-UA"/>
          </a:p>
        </p:txBody>
      </p:sp>
    </p:spTree>
    <p:extLst>
      <p:ext uri="{BB962C8B-B14F-4D97-AF65-F5344CB8AC3E}">
        <p14:creationId xmlns:p14="http://schemas.microsoft.com/office/powerpoint/2010/main" val="372306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967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889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94677">
              <a:lnSpc>
                <a:spcPct val="100041"/>
              </a:lnSpc>
              <a:spcBef>
                <a:spcPts val="480"/>
              </a:spcBef>
            </a:pPr>
            <a:r>
              <a:rPr lang="en-US" sz="1200" spc="-14" dirty="0">
                <a:solidFill>
                  <a:srgbClr val="548ED4"/>
                </a:solidFill>
                <a:latin typeface="Times New Roman"/>
                <a:cs typeface="Times New Roman"/>
              </a:rPr>
              <a:t>E</a:t>
            </a:r>
            <a:r>
              <a:rPr lang="en-US" sz="1200" spc="9" dirty="0">
                <a:solidFill>
                  <a:srgbClr val="548ED4"/>
                </a:solidFill>
                <a:latin typeface="Times New Roman"/>
                <a:cs typeface="Times New Roman"/>
              </a:rPr>
              <a:t>d</a:t>
            </a:r>
            <a:r>
              <a:rPr lang="en-US" sz="1200" spc="-19" dirty="0">
                <a:solidFill>
                  <a:srgbClr val="548ED4"/>
                </a:solidFill>
                <a:latin typeface="Times New Roman"/>
                <a:cs typeface="Times New Roman"/>
              </a:rPr>
              <a:t>g</a:t>
            </a:r>
            <a:r>
              <a:rPr lang="en-US" sz="1200" spc="0" dirty="0">
                <a:solidFill>
                  <a:srgbClr val="548ED4"/>
                </a:solidFill>
                <a:latin typeface="Times New Roman"/>
                <a:cs typeface="Times New Roman"/>
              </a:rPr>
              <a:t>e</a:t>
            </a:r>
            <a:r>
              <a:rPr lang="en-US" sz="1200" spc="-59" dirty="0">
                <a:solidFill>
                  <a:srgbClr val="548ED4"/>
                </a:solidFill>
                <a:latin typeface="Times New Roman"/>
                <a:cs typeface="Times New Roman"/>
              </a:rPr>
              <a:t> </a:t>
            </a:r>
            <a:r>
              <a:rPr lang="en-US" sz="1200" spc="-4" dirty="0">
                <a:solidFill>
                  <a:srgbClr val="548ED4"/>
                </a:solidFill>
                <a:latin typeface="Times New Roman"/>
                <a:cs typeface="Times New Roman"/>
              </a:rPr>
              <a:t>c</a:t>
            </a:r>
            <a:r>
              <a:rPr lang="en-US" sz="1200" spc="4" dirty="0">
                <a:solidFill>
                  <a:srgbClr val="548ED4"/>
                </a:solidFill>
                <a:latin typeface="Times New Roman"/>
                <a:cs typeface="Times New Roman"/>
              </a:rPr>
              <a:t>om</a:t>
            </a:r>
            <a:r>
              <a:rPr lang="en-US" sz="1200" spc="-9" dirty="0">
                <a:solidFill>
                  <a:srgbClr val="548ED4"/>
                </a:solidFill>
                <a:latin typeface="Times New Roman"/>
                <a:cs typeface="Times New Roman"/>
              </a:rPr>
              <a:t>p</a:t>
            </a:r>
            <a:r>
              <a:rPr lang="en-US" sz="1200" spc="9" dirty="0">
                <a:solidFill>
                  <a:srgbClr val="548ED4"/>
                </a:solidFill>
                <a:latin typeface="Times New Roman"/>
                <a:cs typeface="Times New Roman"/>
              </a:rPr>
              <a:t>ut</a:t>
            </a:r>
            <a:r>
              <a:rPr lang="en-US" sz="1200" spc="-19" dirty="0">
                <a:solidFill>
                  <a:srgbClr val="548ED4"/>
                </a:solidFill>
                <a:latin typeface="Times New Roman"/>
                <a:cs typeface="Times New Roman"/>
              </a:rPr>
              <a:t>i</a:t>
            </a:r>
            <a:r>
              <a:rPr lang="en-US" sz="1200" spc="9" dirty="0">
                <a:solidFill>
                  <a:srgbClr val="548ED4"/>
                </a:solidFill>
                <a:latin typeface="Times New Roman"/>
                <a:cs typeface="Times New Roman"/>
              </a:rPr>
              <a:t>n</a:t>
            </a:r>
            <a:r>
              <a:rPr lang="en-US" sz="1200" spc="0" dirty="0">
                <a:solidFill>
                  <a:srgbClr val="548ED4"/>
                </a:solidFill>
                <a:latin typeface="Times New Roman"/>
                <a:cs typeface="Times New Roman"/>
              </a:rPr>
              <a:t>g</a:t>
            </a:r>
            <a:r>
              <a:rPr lang="en-US" sz="1200" spc="-79" dirty="0">
                <a:solidFill>
                  <a:srgbClr val="548ED4"/>
                </a:solidFill>
                <a:latin typeface="Times New Roman"/>
                <a:cs typeface="Times New Roman"/>
              </a:rPr>
              <a:t> </a:t>
            </a:r>
            <a:r>
              <a:rPr lang="en-US" sz="1200" spc="0" dirty="0">
                <a:solidFill>
                  <a:srgbClr val="548ED4"/>
                </a:solidFill>
                <a:latin typeface="Times New Roman"/>
                <a:cs typeface="Times New Roman"/>
              </a:rPr>
              <a:t>is</a:t>
            </a:r>
            <a:r>
              <a:rPr lang="en-US" sz="1200" spc="6" dirty="0">
                <a:solidFill>
                  <a:srgbClr val="548ED4"/>
                </a:solidFill>
                <a:latin typeface="Times New Roman"/>
                <a:cs typeface="Times New Roman"/>
              </a:rPr>
              <a:t> </a:t>
            </a:r>
            <a:r>
              <a:rPr lang="en-US" sz="1200" spc="0" dirty="0">
                <a:solidFill>
                  <a:srgbClr val="548ED4"/>
                </a:solidFill>
                <a:latin typeface="Times New Roman"/>
                <a:cs typeface="Times New Roman"/>
              </a:rPr>
              <a:t>i</a:t>
            </a:r>
            <a:r>
              <a:rPr lang="en-US" sz="1200" spc="-29" dirty="0">
                <a:solidFill>
                  <a:srgbClr val="548ED4"/>
                </a:solidFill>
                <a:latin typeface="Times New Roman"/>
                <a:cs typeface="Times New Roman"/>
              </a:rPr>
              <a:t>n</a:t>
            </a:r>
            <a:r>
              <a:rPr lang="en-US" sz="1200" spc="-9" dirty="0">
                <a:solidFill>
                  <a:srgbClr val="548ED4"/>
                </a:solidFill>
                <a:latin typeface="Times New Roman"/>
                <a:cs typeface="Times New Roman"/>
              </a:rPr>
              <a:t>t</a:t>
            </a:r>
            <a:r>
              <a:rPr lang="en-US" sz="1200" spc="4" dirty="0">
                <a:solidFill>
                  <a:srgbClr val="548ED4"/>
                </a:solidFill>
                <a:latin typeface="Times New Roman"/>
                <a:cs typeface="Times New Roman"/>
              </a:rPr>
              <a:t>e</a:t>
            </a:r>
            <a:r>
              <a:rPr lang="en-US" sz="1200" spc="-34" dirty="0">
                <a:solidFill>
                  <a:srgbClr val="548ED4"/>
                </a:solidFill>
                <a:latin typeface="Times New Roman"/>
                <a:cs typeface="Times New Roman"/>
              </a:rPr>
              <a:t>r</a:t>
            </a:r>
            <a:r>
              <a:rPr lang="en-US" sz="1200" spc="14" dirty="0">
                <a:solidFill>
                  <a:srgbClr val="548ED4"/>
                </a:solidFill>
                <a:latin typeface="Times New Roman"/>
                <a:cs typeface="Times New Roman"/>
              </a:rPr>
              <a:t>c</a:t>
            </a:r>
            <a:r>
              <a:rPr lang="en-US" sz="1200" spc="-9" dirty="0">
                <a:solidFill>
                  <a:srgbClr val="548ED4"/>
                </a:solidFill>
                <a:latin typeface="Times New Roman"/>
                <a:cs typeface="Times New Roman"/>
              </a:rPr>
              <a:t>h</a:t>
            </a:r>
            <a:r>
              <a:rPr lang="en-US" sz="1200" spc="0" dirty="0">
                <a:solidFill>
                  <a:srgbClr val="548ED4"/>
                </a:solidFill>
                <a:latin typeface="Times New Roman"/>
                <a:cs typeface="Times New Roman"/>
              </a:rPr>
              <a:t>a</a:t>
            </a:r>
            <a:r>
              <a:rPr lang="en-US" sz="1200" spc="9" dirty="0">
                <a:solidFill>
                  <a:srgbClr val="548ED4"/>
                </a:solidFill>
                <a:latin typeface="Times New Roman"/>
                <a:cs typeface="Times New Roman"/>
              </a:rPr>
              <a:t>n</a:t>
            </a:r>
            <a:r>
              <a:rPr lang="en-US" sz="1200" spc="0" dirty="0">
                <a:solidFill>
                  <a:srgbClr val="548ED4"/>
                </a:solidFill>
                <a:latin typeface="Times New Roman"/>
                <a:cs typeface="Times New Roman"/>
              </a:rPr>
              <a:t>g</a:t>
            </a:r>
            <a:r>
              <a:rPr lang="en-US" sz="1200" spc="-14" dirty="0">
                <a:solidFill>
                  <a:srgbClr val="548ED4"/>
                </a:solidFill>
                <a:latin typeface="Times New Roman"/>
                <a:cs typeface="Times New Roman"/>
              </a:rPr>
              <a:t>e</a:t>
            </a:r>
            <a:r>
              <a:rPr lang="en-US" sz="1200" spc="0" dirty="0">
                <a:solidFill>
                  <a:srgbClr val="548ED4"/>
                </a:solidFill>
                <a:latin typeface="Times New Roman"/>
                <a:cs typeface="Times New Roman"/>
              </a:rPr>
              <a:t>a</a:t>
            </a:r>
            <a:r>
              <a:rPr lang="en-US" sz="1200" spc="9" dirty="0">
                <a:solidFill>
                  <a:srgbClr val="548ED4"/>
                </a:solidFill>
                <a:latin typeface="Times New Roman"/>
                <a:cs typeface="Times New Roman"/>
              </a:rPr>
              <a:t>b</a:t>
            </a:r>
            <a:r>
              <a:rPr lang="en-US" sz="1200" spc="0" dirty="0">
                <a:solidFill>
                  <a:srgbClr val="548ED4"/>
                </a:solidFill>
                <a:latin typeface="Times New Roman"/>
                <a:cs typeface="Times New Roman"/>
              </a:rPr>
              <a:t>le</a:t>
            </a:r>
            <a:r>
              <a:rPr lang="en-US" sz="1200" spc="-54" dirty="0">
                <a:solidFill>
                  <a:srgbClr val="548ED4"/>
                </a:solidFill>
                <a:latin typeface="Times New Roman"/>
                <a:cs typeface="Times New Roman"/>
              </a:rPr>
              <a:t> </a:t>
            </a:r>
            <a:r>
              <a:rPr lang="en-US" sz="1200" spc="-9" dirty="0">
                <a:solidFill>
                  <a:srgbClr val="548ED4"/>
                </a:solidFill>
                <a:latin typeface="Times New Roman"/>
                <a:cs typeface="Times New Roman"/>
              </a:rPr>
              <a:t>w</a:t>
            </a:r>
            <a:r>
              <a:rPr lang="en-US" sz="1200" spc="0" dirty="0">
                <a:solidFill>
                  <a:srgbClr val="548ED4"/>
                </a:solidFill>
                <a:latin typeface="Times New Roman"/>
                <a:cs typeface="Times New Roman"/>
              </a:rPr>
              <a:t>i</a:t>
            </a:r>
            <a:r>
              <a:rPr lang="en-US" sz="1200" spc="-9" dirty="0">
                <a:solidFill>
                  <a:srgbClr val="548ED4"/>
                </a:solidFill>
                <a:latin typeface="Times New Roman"/>
                <a:cs typeface="Times New Roman"/>
              </a:rPr>
              <a:t>t</a:t>
            </a:r>
            <a:r>
              <a:rPr lang="en-US" sz="1200" spc="0" dirty="0">
                <a:solidFill>
                  <a:srgbClr val="548ED4"/>
                </a:solidFill>
                <a:latin typeface="Times New Roman"/>
                <a:cs typeface="Times New Roman"/>
              </a:rPr>
              <a:t>h </a:t>
            </a:r>
            <a:r>
              <a:rPr lang="en-US" sz="1200" spc="-29" dirty="0">
                <a:solidFill>
                  <a:srgbClr val="548ED4"/>
                </a:solidFill>
                <a:latin typeface="Times New Roman"/>
                <a:cs typeface="Times New Roman"/>
              </a:rPr>
              <a:t>f</a:t>
            </a:r>
            <a:r>
              <a:rPr lang="en-US" sz="1200" spc="-14" dirty="0">
                <a:solidFill>
                  <a:srgbClr val="548ED4"/>
                </a:solidFill>
                <a:latin typeface="Times New Roman"/>
                <a:cs typeface="Times New Roman"/>
              </a:rPr>
              <a:t>o</a:t>
            </a:r>
            <a:r>
              <a:rPr lang="en-US" sz="1200" spc="0" dirty="0">
                <a:solidFill>
                  <a:srgbClr val="548ED4"/>
                </a:solidFill>
                <a:latin typeface="Times New Roman"/>
                <a:cs typeface="Times New Roman"/>
              </a:rPr>
              <a:t>g</a:t>
            </a:r>
            <a:r>
              <a:rPr lang="en-US" sz="1200" spc="-129" dirty="0">
                <a:solidFill>
                  <a:srgbClr val="548ED4"/>
                </a:solidFill>
                <a:latin typeface="Times New Roman"/>
                <a:cs typeface="Times New Roman"/>
              </a:rPr>
              <a:t> </a:t>
            </a:r>
            <a:r>
              <a:rPr lang="en-US" sz="1200" spc="-4" dirty="0">
                <a:solidFill>
                  <a:srgbClr val="548ED4"/>
                </a:solidFill>
                <a:latin typeface="Times New Roman"/>
                <a:cs typeface="Times New Roman"/>
              </a:rPr>
              <a:t>c</a:t>
            </a:r>
            <a:r>
              <a:rPr lang="en-US" sz="1200" spc="-14" dirty="0">
                <a:solidFill>
                  <a:srgbClr val="548ED4"/>
                </a:solidFill>
                <a:latin typeface="Times New Roman"/>
                <a:cs typeface="Times New Roman"/>
              </a:rPr>
              <a:t>o</a:t>
            </a:r>
            <a:r>
              <a:rPr lang="en-US" sz="1200" spc="4" dirty="0">
                <a:solidFill>
                  <a:srgbClr val="548ED4"/>
                </a:solidFill>
                <a:latin typeface="Times New Roman"/>
                <a:cs typeface="Times New Roman"/>
              </a:rPr>
              <a:t>m</a:t>
            </a:r>
            <a:r>
              <a:rPr lang="en-US" sz="1200" spc="9" dirty="0">
                <a:solidFill>
                  <a:srgbClr val="548ED4"/>
                </a:solidFill>
                <a:latin typeface="Times New Roman"/>
                <a:cs typeface="Times New Roman"/>
              </a:rPr>
              <a:t>p</a:t>
            </a:r>
            <a:r>
              <a:rPr lang="en-US" sz="1200" spc="-9" dirty="0">
                <a:solidFill>
                  <a:srgbClr val="548ED4"/>
                </a:solidFill>
                <a:latin typeface="Times New Roman"/>
                <a:cs typeface="Times New Roman"/>
              </a:rPr>
              <a:t>u</a:t>
            </a:r>
            <a:r>
              <a:rPr lang="en-US" sz="1200" spc="9" dirty="0">
                <a:solidFill>
                  <a:srgbClr val="548ED4"/>
                </a:solidFill>
                <a:latin typeface="Times New Roman"/>
                <a:cs typeface="Times New Roman"/>
              </a:rPr>
              <a:t>t</a:t>
            </a:r>
            <a:r>
              <a:rPr lang="en-US" sz="1200" spc="0" dirty="0">
                <a:solidFill>
                  <a:srgbClr val="548ED4"/>
                </a:solidFill>
                <a:latin typeface="Times New Roman"/>
                <a:cs typeface="Times New Roman"/>
              </a:rPr>
              <a:t>i</a:t>
            </a:r>
            <a:r>
              <a:rPr lang="en-US" sz="1200" spc="-9" dirty="0">
                <a:solidFill>
                  <a:srgbClr val="548ED4"/>
                </a:solidFill>
                <a:latin typeface="Times New Roman"/>
                <a:cs typeface="Times New Roman"/>
              </a:rPr>
              <a:t>n</a:t>
            </a:r>
            <a:r>
              <a:rPr lang="en-US" sz="1200" spc="19" dirty="0">
                <a:solidFill>
                  <a:srgbClr val="548ED4"/>
                </a:solidFill>
                <a:latin typeface="Times New Roman"/>
                <a:cs typeface="Times New Roman"/>
              </a:rPr>
              <a:t>g</a:t>
            </a:r>
            <a:r>
              <a:rPr lang="en-US" sz="1200" spc="0" dirty="0">
                <a:solidFill>
                  <a:srgbClr val="548ED4"/>
                </a:solidFill>
                <a:latin typeface="Times New Roman"/>
                <a:cs typeface="Times New Roman"/>
              </a:rPr>
              <a:t>.</a:t>
            </a:r>
            <a:endParaRPr lang="en-US" sz="1200" dirty="0">
              <a:latin typeface="Times New Roman"/>
              <a:cs typeface="Times New Roman"/>
            </a:endParaRPr>
          </a:p>
          <a:p>
            <a:pPr marL="12700">
              <a:lnSpc>
                <a:spcPct val="100041"/>
              </a:lnSpc>
              <a:spcBef>
                <a:spcPts val="480"/>
              </a:spcBef>
            </a:pPr>
            <a:endParaRPr lang="en-US" sz="1200" spc="4" dirty="0">
              <a:solidFill>
                <a:srgbClr val="548ED4"/>
              </a:solidFill>
              <a:latin typeface="Times New Roman"/>
              <a:cs typeface="Times New Roman"/>
            </a:endParaRPr>
          </a:p>
          <a:p>
            <a:pPr marL="12700">
              <a:lnSpc>
                <a:spcPct val="100041"/>
              </a:lnSpc>
              <a:spcBef>
                <a:spcPts val="480"/>
              </a:spcBef>
            </a:pPr>
            <a:r>
              <a:rPr lang="en-US" sz="1200" spc="4" dirty="0">
                <a:solidFill>
                  <a:srgbClr val="548ED4"/>
                </a:solidFill>
                <a:latin typeface="Times New Roman"/>
                <a:cs typeface="Times New Roman"/>
              </a:rPr>
              <a:t>E</a:t>
            </a:r>
            <a:r>
              <a:rPr lang="en-US" sz="1200" spc="-44" dirty="0">
                <a:solidFill>
                  <a:srgbClr val="548ED4"/>
                </a:solidFill>
                <a:latin typeface="Times New Roman"/>
                <a:cs typeface="Times New Roman"/>
              </a:rPr>
              <a:t>x</a:t>
            </a:r>
            <a:r>
              <a:rPr lang="en-US" sz="1200" spc="-9" dirty="0">
                <a:solidFill>
                  <a:srgbClr val="548ED4"/>
                </a:solidFill>
                <a:latin typeface="Times New Roman"/>
                <a:cs typeface="Times New Roman"/>
              </a:rPr>
              <a:t>a</a:t>
            </a:r>
            <a:r>
              <a:rPr lang="en-US" sz="1200" spc="0" dirty="0">
                <a:solidFill>
                  <a:srgbClr val="548ED4"/>
                </a:solidFill>
                <a:latin typeface="Times New Roman"/>
                <a:cs typeface="Times New Roman"/>
              </a:rPr>
              <a:t>m</a:t>
            </a:r>
            <a:r>
              <a:rPr lang="en-US" sz="1200" spc="9" dirty="0">
                <a:solidFill>
                  <a:srgbClr val="548ED4"/>
                </a:solidFill>
                <a:latin typeface="Times New Roman"/>
                <a:cs typeface="Times New Roman"/>
              </a:rPr>
              <a:t>p</a:t>
            </a:r>
            <a:r>
              <a:rPr lang="en-US" sz="1200" spc="0" dirty="0">
                <a:solidFill>
                  <a:srgbClr val="548ED4"/>
                </a:solidFill>
                <a:latin typeface="Times New Roman"/>
                <a:cs typeface="Times New Roman"/>
              </a:rPr>
              <a:t>l</a:t>
            </a:r>
            <a:r>
              <a:rPr lang="en-US" sz="1200" spc="-14" dirty="0">
                <a:solidFill>
                  <a:srgbClr val="548ED4"/>
                </a:solidFill>
                <a:latin typeface="Times New Roman"/>
                <a:cs typeface="Times New Roman"/>
              </a:rPr>
              <a:t>e</a:t>
            </a:r>
            <a:r>
              <a:rPr lang="en-US" sz="1200" spc="9" dirty="0">
                <a:solidFill>
                  <a:srgbClr val="548ED4"/>
                </a:solidFill>
                <a:latin typeface="Times New Roman"/>
                <a:cs typeface="Times New Roman"/>
              </a:rPr>
              <a:t>s</a:t>
            </a:r>
            <a:r>
              <a:rPr lang="en-US" sz="1200" spc="0" dirty="0">
                <a:solidFill>
                  <a:srgbClr val="548ED4"/>
                </a:solidFill>
                <a:latin typeface="Times New Roman"/>
                <a:cs typeface="Times New Roman"/>
              </a:rPr>
              <a:t>:</a:t>
            </a:r>
            <a:r>
              <a:rPr lang="en-US" sz="1200" spc="-94" dirty="0">
                <a:solidFill>
                  <a:srgbClr val="548ED4"/>
                </a:solidFill>
                <a:latin typeface="Times New Roman"/>
                <a:cs typeface="Times New Roman"/>
              </a:rPr>
              <a:t> </a:t>
            </a:r>
            <a:r>
              <a:rPr lang="en-US" sz="1200" spc="0" dirty="0">
                <a:solidFill>
                  <a:srgbClr val="548ED4"/>
                </a:solidFill>
                <a:latin typeface="Times New Roman"/>
                <a:cs typeface="Times New Roman"/>
              </a:rPr>
              <a:t>a</a:t>
            </a:r>
            <a:r>
              <a:rPr lang="en-US" sz="1200" spc="35" dirty="0">
                <a:solidFill>
                  <a:srgbClr val="548ED4"/>
                </a:solidFill>
                <a:latin typeface="Times New Roman"/>
                <a:cs typeface="Times New Roman"/>
              </a:rPr>
              <a:t> </a:t>
            </a:r>
            <a:r>
              <a:rPr lang="en-US" sz="1200" spc="0" dirty="0">
                <a:solidFill>
                  <a:srgbClr val="548ED4"/>
                </a:solidFill>
                <a:latin typeface="Times New Roman"/>
                <a:cs typeface="Times New Roman"/>
              </a:rPr>
              <a:t>s</a:t>
            </a:r>
            <a:r>
              <a:rPr lang="en-US" sz="1200" spc="4" dirty="0">
                <a:solidFill>
                  <a:srgbClr val="548ED4"/>
                </a:solidFill>
                <a:latin typeface="Times New Roman"/>
                <a:cs typeface="Times New Roman"/>
              </a:rPr>
              <a:t>m</a:t>
            </a:r>
            <a:r>
              <a:rPr lang="en-US" sz="1200" spc="-19" dirty="0">
                <a:solidFill>
                  <a:srgbClr val="548ED4"/>
                </a:solidFill>
                <a:latin typeface="Times New Roman"/>
                <a:cs typeface="Times New Roman"/>
              </a:rPr>
              <a:t>a</a:t>
            </a:r>
            <a:r>
              <a:rPr lang="en-US" sz="1200" spc="4" dirty="0">
                <a:solidFill>
                  <a:srgbClr val="548ED4"/>
                </a:solidFill>
                <a:latin typeface="Times New Roman"/>
                <a:cs typeface="Times New Roman"/>
              </a:rPr>
              <a:t>r</a:t>
            </a:r>
            <a:r>
              <a:rPr lang="en-US" sz="1200" spc="0" dirty="0">
                <a:solidFill>
                  <a:srgbClr val="548ED4"/>
                </a:solidFill>
                <a:latin typeface="Times New Roman"/>
                <a:cs typeface="Times New Roman"/>
              </a:rPr>
              <a:t>t</a:t>
            </a:r>
            <a:r>
              <a:rPr lang="en-US" sz="1200" spc="214" dirty="0">
                <a:solidFill>
                  <a:srgbClr val="548ED4"/>
                </a:solidFill>
                <a:latin typeface="Times New Roman"/>
                <a:cs typeface="Times New Roman"/>
              </a:rPr>
              <a:t> </a:t>
            </a:r>
            <a:r>
              <a:rPr lang="en-US" sz="1200" spc="9" dirty="0">
                <a:solidFill>
                  <a:srgbClr val="548ED4"/>
                </a:solidFill>
                <a:latin typeface="Times New Roman"/>
                <a:cs typeface="Times New Roman"/>
              </a:rPr>
              <a:t>p</a:t>
            </a:r>
            <a:r>
              <a:rPr lang="en-US" sz="1200" spc="-9" dirty="0">
                <a:solidFill>
                  <a:srgbClr val="548ED4"/>
                </a:solidFill>
                <a:latin typeface="Times New Roman"/>
                <a:cs typeface="Times New Roman"/>
              </a:rPr>
              <a:t>h</a:t>
            </a:r>
            <a:r>
              <a:rPr lang="en-US" sz="1200" spc="4" dirty="0">
                <a:solidFill>
                  <a:srgbClr val="548ED4"/>
                </a:solidFill>
                <a:latin typeface="Times New Roman"/>
                <a:cs typeface="Times New Roman"/>
              </a:rPr>
              <a:t>o</a:t>
            </a:r>
            <a:r>
              <a:rPr lang="en-US" sz="1200" spc="9" dirty="0">
                <a:solidFill>
                  <a:srgbClr val="548ED4"/>
                </a:solidFill>
                <a:latin typeface="Times New Roman"/>
                <a:cs typeface="Times New Roman"/>
              </a:rPr>
              <a:t>n</a:t>
            </a:r>
            <a:r>
              <a:rPr lang="en-US" sz="1200" spc="0" dirty="0">
                <a:solidFill>
                  <a:srgbClr val="548ED4"/>
                </a:solidFill>
                <a:latin typeface="Times New Roman"/>
                <a:cs typeface="Times New Roman"/>
              </a:rPr>
              <a:t>e</a:t>
            </a:r>
            <a:r>
              <a:rPr lang="en-US" sz="1200" spc="231" dirty="0">
                <a:solidFill>
                  <a:srgbClr val="548ED4"/>
                </a:solidFill>
                <a:latin typeface="Times New Roman"/>
                <a:cs typeface="Times New Roman"/>
              </a:rPr>
              <a:t> </a:t>
            </a:r>
            <a:r>
              <a:rPr lang="en-US" sz="1200" spc="0" dirty="0">
                <a:solidFill>
                  <a:srgbClr val="548ED4"/>
                </a:solidFill>
                <a:latin typeface="Times New Roman"/>
                <a:cs typeface="Times New Roman"/>
              </a:rPr>
              <a:t>is</a:t>
            </a:r>
            <a:r>
              <a:rPr lang="en-US" sz="1200" spc="6" dirty="0">
                <a:solidFill>
                  <a:srgbClr val="548ED4"/>
                </a:solidFill>
                <a:latin typeface="Times New Roman"/>
                <a:cs typeface="Times New Roman"/>
              </a:rPr>
              <a:t> </a:t>
            </a:r>
            <a:r>
              <a:rPr lang="en-US" sz="1200" spc="-9" dirty="0">
                <a:solidFill>
                  <a:srgbClr val="548ED4"/>
                </a:solidFill>
                <a:latin typeface="Times New Roman"/>
                <a:cs typeface="Times New Roman"/>
              </a:rPr>
              <a:t>t</a:t>
            </a:r>
            <a:r>
              <a:rPr lang="en-US" sz="1200" spc="9" dirty="0">
                <a:solidFill>
                  <a:srgbClr val="548ED4"/>
                </a:solidFill>
                <a:latin typeface="Times New Roman"/>
                <a:cs typeface="Times New Roman"/>
              </a:rPr>
              <a:t>h</a:t>
            </a:r>
            <a:r>
              <a:rPr lang="en-US" sz="1200" spc="0" dirty="0">
                <a:solidFill>
                  <a:srgbClr val="548ED4"/>
                </a:solidFill>
                <a:latin typeface="Times New Roman"/>
                <a:cs typeface="Times New Roman"/>
              </a:rPr>
              <a:t>e</a:t>
            </a:r>
            <a:r>
              <a:rPr lang="en-US" sz="1200" spc="212" dirty="0">
                <a:solidFill>
                  <a:srgbClr val="548ED4"/>
                </a:solidFill>
                <a:latin typeface="Times New Roman"/>
                <a:cs typeface="Times New Roman"/>
              </a:rPr>
              <a:t> </a:t>
            </a:r>
            <a:r>
              <a:rPr lang="en-US" sz="1200" spc="4" dirty="0">
                <a:solidFill>
                  <a:srgbClr val="548ED4"/>
                </a:solidFill>
                <a:latin typeface="Times New Roman"/>
                <a:cs typeface="Times New Roman"/>
              </a:rPr>
              <a:t>e</a:t>
            </a:r>
            <a:r>
              <a:rPr lang="en-US" sz="1200" spc="9" dirty="0">
                <a:solidFill>
                  <a:srgbClr val="548ED4"/>
                </a:solidFill>
                <a:latin typeface="Times New Roman"/>
                <a:cs typeface="Times New Roman"/>
              </a:rPr>
              <a:t>d</a:t>
            </a:r>
            <a:r>
              <a:rPr lang="en-US" sz="1200" spc="-19" dirty="0">
                <a:solidFill>
                  <a:srgbClr val="548ED4"/>
                </a:solidFill>
                <a:latin typeface="Times New Roman"/>
                <a:cs typeface="Times New Roman"/>
              </a:rPr>
              <a:t>g</a:t>
            </a:r>
            <a:r>
              <a:rPr lang="en-US" sz="1200" spc="0" dirty="0">
                <a:solidFill>
                  <a:srgbClr val="548ED4"/>
                </a:solidFill>
                <a:latin typeface="Times New Roman"/>
                <a:cs typeface="Times New Roman"/>
              </a:rPr>
              <a:t>e </a:t>
            </a:r>
            <a:r>
              <a:rPr lang="en-US" sz="1200" spc="9" dirty="0">
                <a:solidFill>
                  <a:srgbClr val="548ED4"/>
                </a:solidFill>
                <a:latin typeface="Times New Roman"/>
                <a:cs typeface="Times New Roman"/>
              </a:rPr>
              <a:t>b</a:t>
            </a:r>
            <a:r>
              <a:rPr lang="en-US" sz="1200" spc="-14" dirty="0">
                <a:solidFill>
                  <a:srgbClr val="548ED4"/>
                </a:solidFill>
                <a:latin typeface="Times New Roman"/>
                <a:cs typeface="Times New Roman"/>
              </a:rPr>
              <a:t>e</a:t>
            </a:r>
            <a:r>
              <a:rPr lang="en-US" sz="1200" spc="-9" dirty="0">
                <a:solidFill>
                  <a:srgbClr val="548ED4"/>
                </a:solidFill>
                <a:latin typeface="Times New Roman"/>
                <a:cs typeface="Times New Roman"/>
              </a:rPr>
              <a:t>tw</a:t>
            </a:r>
            <a:r>
              <a:rPr lang="en-US" sz="1200" spc="4" dirty="0">
                <a:solidFill>
                  <a:srgbClr val="548ED4"/>
                </a:solidFill>
                <a:latin typeface="Times New Roman"/>
                <a:cs typeface="Times New Roman"/>
              </a:rPr>
              <a:t>e</a:t>
            </a:r>
            <a:r>
              <a:rPr lang="en-US" sz="1200" spc="-14" dirty="0">
                <a:solidFill>
                  <a:srgbClr val="548ED4"/>
                </a:solidFill>
                <a:latin typeface="Times New Roman"/>
                <a:cs typeface="Times New Roman"/>
              </a:rPr>
              <a:t>e</a:t>
            </a:r>
            <a:r>
              <a:rPr lang="en-US" sz="1200" spc="0" dirty="0">
                <a:solidFill>
                  <a:srgbClr val="548ED4"/>
                </a:solidFill>
                <a:latin typeface="Times New Roman"/>
                <a:cs typeface="Times New Roman"/>
              </a:rPr>
              <a:t>n</a:t>
            </a:r>
            <a:r>
              <a:rPr lang="en-US" sz="1200" spc="465" dirty="0">
                <a:solidFill>
                  <a:srgbClr val="548ED4"/>
                </a:solidFill>
                <a:latin typeface="Times New Roman"/>
                <a:cs typeface="Times New Roman"/>
              </a:rPr>
              <a:t> </a:t>
            </a:r>
            <a:r>
              <a:rPr lang="en-US" sz="1200" spc="-9" dirty="0">
                <a:solidFill>
                  <a:srgbClr val="548ED4"/>
                </a:solidFill>
                <a:latin typeface="Times New Roman"/>
                <a:cs typeface="Times New Roman"/>
              </a:rPr>
              <a:t>b</a:t>
            </a:r>
            <a:r>
              <a:rPr lang="en-US" sz="1200" spc="4" dirty="0">
                <a:solidFill>
                  <a:srgbClr val="548ED4"/>
                </a:solidFill>
                <a:latin typeface="Times New Roman"/>
                <a:cs typeface="Times New Roman"/>
              </a:rPr>
              <a:t>o</a:t>
            </a:r>
            <a:r>
              <a:rPr lang="en-US" sz="1200" spc="9" dirty="0">
                <a:solidFill>
                  <a:srgbClr val="548ED4"/>
                </a:solidFill>
                <a:latin typeface="Times New Roman"/>
                <a:cs typeface="Times New Roman"/>
              </a:rPr>
              <a:t>d</a:t>
            </a:r>
            <a:r>
              <a:rPr lang="en-US" sz="1200" spc="0" dirty="0">
                <a:solidFill>
                  <a:srgbClr val="548ED4"/>
                </a:solidFill>
                <a:latin typeface="Times New Roman"/>
                <a:cs typeface="Times New Roman"/>
              </a:rPr>
              <a:t>y</a:t>
            </a:r>
            <a:r>
              <a:rPr lang="en-US" sz="1200" spc="-34" dirty="0">
                <a:solidFill>
                  <a:srgbClr val="548ED4"/>
                </a:solidFill>
                <a:latin typeface="Times New Roman"/>
                <a:cs typeface="Times New Roman"/>
              </a:rPr>
              <a:t> </a:t>
            </a:r>
            <a:r>
              <a:rPr lang="en-US" sz="1200" spc="9" dirty="0">
                <a:solidFill>
                  <a:srgbClr val="548ED4"/>
                </a:solidFill>
                <a:latin typeface="Times New Roman"/>
                <a:cs typeface="Times New Roman"/>
              </a:rPr>
              <a:t>t</a:t>
            </a:r>
            <a:r>
              <a:rPr lang="en-US" sz="1200" spc="-9" dirty="0">
                <a:solidFill>
                  <a:srgbClr val="548ED4"/>
                </a:solidFill>
                <a:latin typeface="Times New Roman"/>
                <a:cs typeface="Times New Roman"/>
              </a:rPr>
              <a:t>h</a:t>
            </a:r>
            <a:r>
              <a:rPr lang="en-US" sz="1200" spc="0" dirty="0">
                <a:solidFill>
                  <a:srgbClr val="548ED4"/>
                </a:solidFill>
                <a:latin typeface="Times New Roman"/>
                <a:cs typeface="Times New Roman"/>
              </a:rPr>
              <a:t>i</a:t>
            </a:r>
            <a:r>
              <a:rPr lang="en-US" sz="1200" spc="9" dirty="0">
                <a:solidFill>
                  <a:srgbClr val="548ED4"/>
                </a:solidFill>
                <a:latin typeface="Times New Roman"/>
                <a:cs typeface="Times New Roman"/>
              </a:rPr>
              <a:t>n</a:t>
            </a:r>
            <a:r>
              <a:rPr lang="en-US" sz="1200" spc="0" dirty="0">
                <a:solidFill>
                  <a:srgbClr val="548ED4"/>
                </a:solidFill>
                <a:latin typeface="Times New Roman"/>
                <a:cs typeface="Times New Roman"/>
              </a:rPr>
              <a:t>gs</a:t>
            </a:r>
            <a:r>
              <a:rPr lang="en-US" sz="1200" spc="-59" dirty="0">
                <a:solidFill>
                  <a:srgbClr val="548ED4"/>
                </a:solidFill>
                <a:latin typeface="Times New Roman"/>
                <a:cs typeface="Times New Roman"/>
              </a:rPr>
              <a:t> </a:t>
            </a:r>
            <a:r>
              <a:rPr lang="en-US" sz="1200" spc="0" dirty="0">
                <a:solidFill>
                  <a:srgbClr val="548ED4"/>
                </a:solidFill>
                <a:latin typeface="Times New Roman"/>
                <a:cs typeface="Times New Roman"/>
              </a:rPr>
              <a:t>a</a:t>
            </a:r>
            <a:r>
              <a:rPr lang="en-US" sz="1200" spc="9" dirty="0">
                <a:solidFill>
                  <a:srgbClr val="548ED4"/>
                </a:solidFill>
                <a:latin typeface="Times New Roman"/>
                <a:cs typeface="Times New Roman"/>
              </a:rPr>
              <a:t>n</a:t>
            </a:r>
            <a:r>
              <a:rPr lang="en-US" sz="1200" spc="0" dirty="0">
                <a:solidFill>
                  <a:srgbClr val="548ED4"/>
                </a:solidFill>
                <a:latin typeface="Times New Roman"/>
                <a:cs typeface="Times New Roman"/>
              </a:rPr>
              <a:t>d</a:t>
            </a:r>
            <a:r>
              <a:rPr lang="en-US" sz="1200" spc="120" dirty="0">
                <a:solidFill>
                  <a:srgbClr val="548ED4"/>
                </a:solidFill>
                <a:latin typeface="Times New Roman"/>
                <a:cs typeface="Times New Roman"/>
              </a:rPr>
              <a:t> </a:t>
            </a:r>
            <a:r>
              <a:rPr lang="en-US" sz="1200" spc="-4" dirty="0">
                <a:solidFill>
                  <a:srgbClr val="548ED4"/>
                </a:solidFill>
                <a:latin typeface="Times New Roman"/>
                <a:cs typeface="Times New Roman"/>
              </a:rPr>
              <a:t>c</a:t>
            </a:r>
            <a:r>
              <a:rPr lang="en-US" sz="1200" spc="0" dirty="0">
                <a:solidFill>
                  <a:srgbClr val="548ED4"/>
                </a:solidFill>
                <a:latin typeface="Times New Roman"/>
                <a:cs typeface="Times New Roman"/>
              </a:rPr>
              <a:t>l</a:t>
            </a:r>
            <a:r>
              <a:rPr lang="en-US" sz="1200" spc="4" dirty="0">
                <a:solidFill>
                  <a:srgbClr val="548ED4"/>
                </a:solidFill>
                <a:latin typeface="Times New Roman"/>
                <a:cs typeface="Times New Roman"/>
              </a:rPr>
              <a:t>o</a:t>
            </a:r>
            <a:r>
              <a:rPr lang="en-US" sz="1200" spc="-9" dirty="0">
                <a:solidFill>
                  <a:srgbClr val="548ED4"/>
                </a:solidFill>
                <a:latin typeface="Times New Roman"/>
                <a:cs typeface="Times New Roman"/>
              </a:rPr>
              <a:t>u</a:t>
            </a:r>
            <a:r>
              <a:rPr lang="en-US" sz="1200" spc="9" dirty="0">
                <a:solidFill>
                  <a:srgbClr val="548ED4"/>
                </a:solidFill>
                <a:latin typeface="Times New Roman"/>
                <a:cs typeface="Times New Roman"/>
              </a:rPr>
              <a:t>d</a:t>
            </a:r>
            <a:r>
              <a:rPr lang="en-US" sz="1200" spc="0" dirty="0">
                <a:solidFill>
                  <a:srgbClr val="548ED4"/>
                </a:solidFill>
                <a:latin typeface="Times New Roman"/>
                <a:cs typeface="Times New Roman"/>
              </a:rPr>
              <a:t>,</a:t>
            </a:r>
            <a:r>
              <a:rPr lang="en-US" sz="1200" spc="-54" dirty="0">
                <a:solidFill>
                  <a:srgbClr val="548ED4"/>
                </a:solidFill>
                <a:latin typeface="Times New Roman"/>
                <a:cs typeface="Times New Roman"/>
              </a:rPr>
              <a:t> </a:t>
            </a:r>
            <a:r>
              <a:rPr lang="en-US" sz="1200" spc="0" dirty="0">
                <a:solidFill>
                  <a:srgbClr val="548ED4"/>
                </a:solidFill>
                <a:latin typeface="Times New Roman"/>
                <a:cs typeface="Times New Roman"/>
              </a:rPr>
              <a:t>a </a:t>
            </a:r>
            <a:r>
              <a:rPr lang="en-US" sz="1200" spc="-19" dirty="0">
                <a:solidFill>
                  <a:srgbClr val="548ED4"/>
                </a:solidFill>
                <a:latin typeface="Times New Roman"/>
                <a:cs typeface="Times New Roman"/>
              </a:rPr>
              <a:t>g</a:t>
            </a:r>
            <a:r>
              <a:rPr lang="en-US" sz="1200" spc="-39" dirty="0">
                <a:solidFill>
                  <a:srgbClr val="548ED4"/>
                </a:solidFill>
                <a:latin typeface="Times New Roman"/>
                <a:cs typeface="Times New Roman"/>
              </a:rPr>
              <a:t>a</a:t>
            </a:r>
            <a:r>
              <a:rPr lang="en-US" sz="1200" spc="-9" dirty="0">
                <a:solidFill>
                  <a:srgbClr val="548ED4"/>
                </a:solidFill>
                <a:latin typeface="Times New Roman"/>
                <a:cs typeface="Times New Roman"/>
              </a:rPr>
              <a:t>t</a:t>
            </a:r>
            <a:r>
              <a:rPr lang="en-US" sz="1200" spc="-14" dirty="0">
                <a:solidFill>
                  <a:srgbClr val="548ED4"/>
                </a:solidFill>
                <a:latin typeface="Times New Roman"/>
                <a:cs typeface="Times New Roman"/>
              </a:rPr>
              <a:t>e</a:t>
            </a:r>
            <a:r>
              <a:rPr lang="en-US" sz="1200" spc="-29" dirty="0">
                <a:solidFill>
                  <a:srgbClr val="548ED4"/>
                </a:solidFill>
                <a:latin typeface="Times New Roman"/>
                <a:cs typeface="Times New Roman"/>
              </a:rPr>
              <a:t>w</a:t>
            </a:r>
            <a:r>
              <a:rPr lang="en-US" sz="1200" spc="-39" dirty="0">
                <a:solidFill>
                  <a:srgbClr val="548ED4"/>
                </a:solidFill>
                <a:latin typeface="Times New Roman"/>
                <a:cs typeface="Times New Roman"/>
              </a:rPr>
              <a:t>a</a:t>
            </a:r>
            <a:r>
              <a:rPr lang="en-US" sz="1200" spc="0" dirty="0">
                <a:solidFill>
                  <a:srgbClr val="548ED4"/>
                </a:solidFill>
                <a:latin typeface="Times New Roman"/>
                <a:cs typeface="Times New Roman"/>
              </a:rPr>
              <a:t>y</a:t>
            </a:r>
            <a:r>
              <a:rPr lang="en-US" sz="1200" spc="119" dirty="0">
                <a:solidFill>
                  <a:srgbClr val="548ED4"/>
                </a:solidFill>
                <a:latin typeface="Times New Roman"/>
                <a:cs typeface="Times New Roman"/>
              </a:rPr>
              <a:t> </a:t>
            </a:r>
            <a:r>
              <a:rPr lang="en-US" sz="1200" spc="0" dirty="0">
                <a:solidFill>
                  <a:srgbClr val="548ED4"/>
                </a:solidFill>
                <a:latin typeface="Times New Roman"/>
                <a:cs typeface="Times New Roman"/>
              </a:rPr>
              <a:t>in</a:t>
            </a:r>
            <a:r>
              <a:rPr lang="en-US" sz="1200" spc="-17" dirty="0">
                <a:solidFill>
                  <a:srgbClr val="548ED4"/>
                </a:solidFill>
                <a:latin typeface="Times New Roman"/>
                <a:cs typeface="Times New Roman"/>
              </a:rPr>
              <a:t> </a:t>
            </a:r>
            <a:r>
              <a:rPr lang="en-US" sz="1200" spc="0" dirty="0">
                <a:solidFill>
                  <a:srgbClr val="548ED4"/>
                </a:solidFill>
                <a:latin typeface="Times New Roman"/>
                <a:cs typeface="Times New Roman"/>
              </a:rPr>
              <a:t>a</a:t>
            </a:r>
            <a:r>
              <a:rPr lang="en-US" sz="1200" spc="15" dirty="0">
                <a:solidFill>
                  <a:srgbClr val="548ED4"/>
                </a:solidFill>
                <a:latin typeface="Times New Roman"/>
                <a:cs typeface="Times New Roman"/>
              </a:rPr>
              <a:t> </a:t>
            </a:r>
            <a:r>
              <a:rPr lang="en-US" sz="1200" spc="0" dirty="0">
                <a:solidFill>
                  <a:srgbClr val="548ED4"/>
                </a:solidFill>
                <a:latin typeface="Times New Roman"/>
                <a:cs typeface="Times New Roman"/>
              </a:rPr>
              <a:t>s</a:t>
            </a:r>
            <a:r>
              <a:rPr lang="en-US" sz="1200" spc="4" dirty="0">
                <a:solidFill>
                  <a:srgbClr val="548ED4"/>
                </a:solidFill>
                <a:latin typeface="Times New Roman"/>
                <a:cs typeface="Times New Roman"/>
              </a:rPr>
              <a:t>m</a:t>
            </a:r>
            <a:r>
              <a:rPr lang="en-US" sz="1200" spc="0" dirty="0">
                <a:solidFill>
                  <a:srgbClr val="548ED4"/>
                </a:solidFill>
                <a:latin typeface="Times New Roman"/>
                <a:cs typeface="Times New Roman"/>
              </a:rPr>
              <a:t>a</a:t>
            </a:r>
            <a:r>
              <a:rPr lang="en-US" sz="1200" spc="-14" dirty="0">
                <a:solidFill>
                  <a:srgbClr val="548ED4"/>
                </a:solidFill>
                <a:latin typeface="Times New Roman"/>
                <a:cs typeface="Times New Roman"/>
              </a:rPr>
              <a:t>r</a:t>
            </a:r>
            <a:r>
              <a:rPr lang="en-US" sz="1200" spc="0" dirty="0">
                <a:solidFill>
                  <a:srgbClr val="548ED4"/>
                </a:solidFill>
                <a:latin typeface="Times New Roman"/>
                <a:cs typeface="Times New Roman"/>
              </a:rPr>
              <a:t>t</a:t>
            </a:r>
            <a:r>
              <a:rPr lang="en-US" sz="1200" spc="234" dirty="0">
                <a:solidFill>
                  <a:srgbClr val="548ED4"/>
                </a:solidFill>
                <a:latin typeface="Times New Roman"/>
                <a:cs typeface="Times New Roman"/>
              </a:rPr>
              <a:t> </a:t>
            </a:r>
            <a:r>
              <a:rPr lang="en-US" sz="1200" spc="9" dirty="0">
                <a:solidFill>
                  <a:srgbClr val="548ED4"/>
                </a:solidFill>
                <a:latin typeface="Times New Roman"/>
                <a:cs typeface="Times New Roman"/>
              </a:rPr>
              <a:t>h</a:t>
            </a:r>
            <a:r>
              <a:rPr lang="en-US" sz="1200" spc="-14" dirty="0">
                <a:solidFill>
                  <a:srgbClr val="548ED4"/>
                </a:solidFill>
                <a:latin typeface="Times New Roman"/>
                <a:cs typeface="Times New Roman"/>
              </a:rPr>
              <a:t>o</a:t>
            </a:r>
            <a:r>
              <a:rPr lang="en-US" sz="1200" spc="4" dirty="0">
                <a:solidFill>
                  <a:srgbClr val="548ED4"/>
                </a:solidFill>
                <a:latin typeface="Times New Roman"/>
                <a:cs typeface="Times New Roman"/>
              </a:rPr>
              <a:t>m</a:t>
            </a:r>
            <a:r>
              <a:rPr lang="en-US" sz="1200" spc="0" dirty="0">
                <a:solidFill>
                  <a:srgbClr val="548ED4"/>
                </a:solidFill>
                <a:latin typeface="Times New Roman"/>
                <a:cs typeface="Times New Roman"/>
              </a:rPr>
              <a:t>e</a:t>
            </a:r>
            <a:r>
              <a:rPr lang="en-US" sz="1200" spc="182" dirty="0">
                <a:solidFill>
                  <a:srgbClr val="548ED4"/>
                </a:solidFill>
                <a:latin typeface="Times New Roman"/>
                <a:cs typeface="Times New Roman"/>
              </a:rPr>
              <a:t> </a:t>
            </a:r>
            <a:r>
              <a:rPr lang="en-US" sz="1200" spc="-18" dirty="0">
                <a:solidFill>
                  <a:srgbClr val="548ED4"/>
                </a:solidFill>
                <a:latin typeface="Times New Roman"/>
                <a:cs typeface="Times New Roman"/>
              </a:rPr>
              <a:t>i</a:t>
            </a:r>
            <a:r>
              <a:rPr lang="en-US" sz="1200" spc="0" dirty="0">
                <a:solidFill>
                  <a:srgbClr val="548ED4"/>
                </a:solidFill>
                <a:latin typeface="Times New Roman"/>
                <a:cs typeface="Times New Roman"/>
              </a:rPr>
              <a:t>s</a:t>
            </a:r>
            <a:r>
              <a:rPr lang="en-US" sz="1200" spc="25" dirty="0">
                <a:solidFill>
                  <a:srgbClr val="548ED4"/>
                </a:solidFill>
                <a:latin typeface="Times New Roman"/>
                <a:cs typeface="Times New Roman"/>
              </a:rPr>
              <a:t> </a:t>
            </a:r>
            <a:r>
              <a:rPr lang="en-US" sz="1200" spc="-9" dirty="0">
                <a:solidFill>
                  <a:srgbClr val="548ED4"/>
                </a:solidFill>
                <a:latin typeface="Times New Roman"/>
                <a:cs typeface="Times New Roman"/>
              </a:rPr>
              <a:t>t</a:t>
            </a:r>
            <a:r>
              <a:rPr lang="en-US" sz="1200" spc="9" dirty="0">
                <a:solidFill>
                  <a:srgbClr val="548ED4"/>
                </a:solidFill>
                <a:latin typeface="Times New Roman"/>
                <a:cs typeface="Times New Roman"/>
              </a:rPr>
              <a:t>h</a:t>
            </a:r>
            <a:r>
              <a:rPr lang="en-US" sz="1200" spc="0" dirty="0">
                <a:solidFill>
                  <a:srgbClr val="548ED4"/>
                </a:solidFill>
                <a:latin typeface="Times New Roman"/>
                <a:cs typeface="Times New Roman"/>
              </a:rPr>
              <a:t>e</a:t>
            </a:r>
            <a:r>
              <a:rPr lang="en-US" sz="1200" spc="212" dirty="0">
                <a:solidFill>
                  <a:srgbClr val="548ED4"/>
                </a:solidFill>
                <a:latin typeface="Times New Roman"/>
                <a:cs typeface="Times New Roman"/>
              </a:rPr>
              <a:t> </a:t>
            </a:r>
            <a:r>
              <a:rPr lang="en-US" sz="1200" spc="-14" dirty="0">
                <a:solidFill>
                  <a:srgbClr val="548ED4"/>
                </a:solidFill>
                <a:latin typeface="Times New Roman"/>
                <a:cs typeface="Times New Roman"/>
              </a:rPr>
              <a:t>e</a:t>
            </a:r>
            <a:r>
              <a:rPr lang="en-US" sz="1200" spc="9" dirty="0">
                <a:solidFill>
                  <a:srgbClr val="548ED4"/>
                </a:solidFill>
                <a:latin typeface="Times New Roman"/>
                <a:cs typeface="Times New Roman"/>
              </a:rPr>
              <a:t>d</a:t>
            </a:r>
            <a:r>
              <a:rPr lang="en-US" sz="1200" spc="0" dirty="0">
                <a:solidFill>
                  <a:srgbClr val="548ED4"/>
                </a:solidFill>
                <a:latin typeface="Times New Roman"/>
                <a:cs typeface="Times New Roman"/>
              </a:rPr>
              <a:t>ge </a:t>
            </a:r>
            <a:r>
              <a:rPr lang="en-US" sz="1200" spc="9" dirty="0">
                <a:solidFill>
                  <a:srgbClr val="548ED4"/>
                </a:solidFill>
                <a:latin typeface="Times New Roman"/>
                <a:cs typeface="Times New Roman"/>
              </a:rPr>
              <a:t>b</a:t>
            </a:r>
            <a:r>
              <a:rPr lang="en-US" sz="1200" spc="-14" dirty="0">
                <a:solidFill>
                  <a:srgbClr val="548ED4"/>
                </a:solidFill>
                <a:latin typeface="Times New Roman"/>
                <a:cs typeface="Times New Roman"/>
              </a:rPr>
              <a:t>e</a:t>
            </a:r>
            <a:r>
              <a:rPr lang="en-US" sz="1200" spc="-9" dirty="0">
                <a:solidFill>
                  <a:srgbClr val="548ED4"/>
                </a:solidFill>
                <a:latin typeface="Times New Roman"/>
                <a:cs typeface="Times New Roman"/>
              </a:rPr>
              <a:t>tw</a:t>
            </a:r>
            <a:r>
              <a:rPr lang="en-US" sz="1200" spc="4" dirty="0">
                <a:solidFill>
                  <a:srgbClr val="548ED4"/>
                </a:solidFill>
                <a:latin typeface="Times New Roman"/>
                <a:cs typeface="Times New Roman"/>
              </a:rPr>
              <a:t>e</a:t>
            </a:r>
            <a:r>
              <a:rPr lang="en-US" sz="1200" spc="-14" dirty="0">
                <a:solidFill>
                  <a:srgbClr val="548ED4"/>
                </a:solidFill>
                <a:latin typeface="Times New Roman"/>
                <a:cs typeface="Times New Roman"/>
              </a:rPr>
              <a:t>e</a:t>
            </a:r>
            <a:r>
              <a:rPr lang="en-US" sz="1200" spc="0" dirty="0">
                <a:solidFill>
                  <a:srgbClr val="548ED4"/>
                </a:solidFill>
                <a:latin typeface="Times New Roman"/>
                <a:cs typeface="Times New Roman"/>
              </a:rPr>
              <a:t>n</a:t>
            </a:r>
            <a:r>
              <a:rPr lang="en-US" sz="1200" spc="465" dirty="0">
                <a:solidFill>
                  <a:srgbClr val="548ED4"/>
                </a:solidFill>
                <a:latin typeface="Times New Roman"/>
                <a:cs typeface="Times New Roman"/>
              </a:rPr>
              <a:t> </a:t>
            </a:r>
            <a:r>
              <a:rPr lang="en-US" sz="1200" spc="-9" dirty="0">
                <a:solidFill>
                  <a:srgbClr val="548ED4"/>
                </a:solidFill>
                <a:latin typeface="Times New Roman"/>
                <a:cs typeface="Times New Roman"/>
              </a:rPr>
              <a:t>h</a:t>
            </a:r>
            <a:r>
              <a:rPr lang="en-US" sz="1200" spc="4" dirty="0">
                <a:solidFill>
                  <a:srgbClr val="548ED4"/>
                </a:solidFill>
                <a:latin typeface="Times New Roman"/>
                <a:cs typeface="Times New Roman"/>
              </a:rPr>
              <a:t>om</a:t>
            </a:r>
            <a:r>
              <a:rPr lang="en-US" sz="1200" spc="0" dirty="0">
                <a:solidFill>
                  <a:srgbClr val="548ED4"/>
                </a:solidFill>
                <a:latin typeface="Times New Roman"/>
                <a:cs typeface="Times New Roman"/>
              </a:rPr>
              <a:t>e</a:t>
            </a:r>
            <a:r>
              <a:rPr lang="en-US" sz="1200" spc="182" dirty="0">
                <a:solidFill>
                  <a:srgbClr val="548ED4"/>
                </a:solidFill>
                <a:latin typeface="Times New Roman"/>
                <a:cs typeface="Times New Roman"/>
              </a:rPr>
              <a:t> </a:t>
            </a:r>
            <a:r>
              <a:rPr lang="en-US" sz="1200" spc="-9" dirty="0">
                <a:solidFill>
                  <a:srgbClr val="548ED4"/>
                </a:solidFill>
                <a:latin typeface="Times New Roman"/>
                <a:cs typeface="Times New Roman"/>
              </a:rPr>
              <a:t>t</a:t>
            </a:r>
            <a:r>
              <a:rPr lang="en-US" sz="1200" spc="9" dirty="0">
                <a:solidFill>
                  <a:srgbClr val="548ED4"/>
                </a:solidFill>
                <a:latin typeface="Times New Roman"/>
                <a:cs typeface="Times New Roman"/>
              </a:rPr>
              <a:t>h</a:t>
            </a:r>
            <a:r>
              <a:rPr lang="en-US" sz="1200" spc="0" dirty="0">
                <a:solidFill>
                  <a:srgbClr val="548ED4"/>
                </a:solidFill>
                <a:latin typeface="Times New Roman"/>
                <a:cs typeface="Times New Roman"/>
              </a:rPr>
              <a:t>i</a:t>
            </a:r>
            <a:r>
              <a:rPr lang="en-US" sz="1200" spc="-9" dirty="0">
                <a:solidFill>
                  <a:srgbClr val="548ED4"/>
                </a:solidFill>
                <a:latin typeface="Times New Roman"/>
                <a:cs typeface="Times New Roman"/>
              </a:rPr>
              <a:t>n</a:t>
            </a:r>
            <a:r>
              <a:rPr lang="en-US" sz="1200" spc="19" dirty="0">
                <a:solidFill>
                  <a:srgbClr val="548ED4"/>
                </a:solidFill>
                <a:latin typeface="Times New Roman"/>
                <a:cs typeface="Times New Roman"/>
              </a:rPr>
              <a:t>g</a:t>
            </a:r>
            <a:r>
              <a:rPr lang="en-US" sz="1200" spc="0" dirty="0">
                <a:solidFill>
                  <a:srgbClr val="548ED4"/>
                </a:solidFill>
                <a:latin typeface="Times New Roman"/>
                <a:cs typeface="Times New Roman"/>
              </a:rPr>
              <a:t>s</a:t>
            </a:r>
            <a:r>
              <a:rPr lang="en-US" sz="1200" spc="-59" dirty="0">
                <a:solidFill>
                  <a:srgbClr val="548ED4"/>
                </a:solidFill>
                <a:latin typeface="Times New Roman"/>
                <a:cs typeface="Times New Roman"/>
              </a:rPr>
              <a:t> </a:t>
            </a:r>
            <a:r>
              <a:rPr lang="en-US" sz="1200" spc="-19" dirty="0">
                <a:solidFill>
                  <a:srgbClr val="548ED4"/>
                </a:solidFill>
                <a:latin typeface="Times New Roman"/>
                <a:cs typeface="Times New Roman"/>
              </a:rPr>
              <a:t>a</a:t>
            </a:r>
            <a:r>
              <a:rPr lang="en-US" sz="1200" spc="9" dirty="0">
                <a:solidFill>
                  <a:srgbClr val="548ED4"/>
                </a:solidFill>
                <a:latin typeface="Times New Roman"/>
                <a:cs typeface="Times New Roman"/>
              </a:rPr>
              <a:t>n</a:t>
            </a:r>
            <a:r>
              <a:rPr lang="en-US" sz="1200" spc="0" dirty="0">
                <a:solidFill>
                  <a:srgbClr val="548ED4"/>
                </a:solidFill>
                <a:latin typeface="Times New Roman"/>
                <a:cs typeface="Times New Roman"/>
              </a:rPr>
              <a:t>d</a:t>
            </a:r>
            <a:r>
              <a:rPr lang="en-US" sz="1200" spc="120" dirty="0">
                <a:solidFill>
                  <a:srgbClr val="548ED4"/>
                </a:solidFill>
                <a:latin typeface="Times New Roman"/>
                <a:cs typeface="Times New Roman"/>
              </a:rPr>
              <a:t> </a:t>
            </a:r>
            <a:r>
              <a:rPr lang="en-US" sz="1200" spc="14" dirty="0">
                <a:solidFill>
                  <a:srgbClr val="548ED4"/>
                </a:solidFill>
                <a:latin typeface="Times New Roman"/>
                <a:cs typeface="Times New Roman"/>
              </a:rPr>
              <a:t>c</a:t>
            </a:r>
            <a:r>
              <a:rPr lang="en-US" sz="1200" spc="-19" dirty="0">
                <a:solidFill>
                  <a:srgbClr val="548ED4"/>
                </a:solidFill>
                <a:latin typeface="Times New Roman"/>
                <a:cs typeface="Times New Roman"/>
              </a:rPr>
              <a:t>l</a:t>
            </a:r>
            <a:r>
              <a:rPr lang="en-US" sz="1200" spc="4" dirty="0">
                <a:solidFill>
                  <a:srgbClr val="548ED4"/>
                </a:solidFill>
                <a:latin typeface="Times New Roman"/>
                <a:cs typeface="Times New Roman"/>
              </a:rPr>
              <a:t>o</a:t>
            </a:r>
            <a:r>
              <a:rPr lang="en-US" sz="1200" spc="9" dirty="0">
                <a:solidFill>
                  <a:srgbClr val="548ED4"/>
                </a:solidFill>
                <a:latin typeface="Times New Roman"/>
                <a:cs typeface="Times New Roman"/>
              </a:rPr>
              <a:t>u</a:t>
            </a:r>
            <a:r>
              <a:rPr lang="en-US" sz="1200" spc="-9" dirty="0">
                <a:solidFill>
                  <a:srgbClr val="548ED4"/>
                </a:solidFill>
                <a:latin typeface="Times New Roman"/>
                <a:cs typeface="Times New Roman"/>
              </a:rPr>
              <a:t>d</a:t>
            </a:r>
            <a:r>
              <a:rPr lang="en-US" sz="1200" spc="0" dirty="0">
                <a:solidFill>
                  <a:srgbClr val="548ED4"/>
                </a:solidFill>
                <a:latin typeface="Times New Roman"/>
                <a:cs typeface="Times New Roman"/>
              </a:rPr>
              <a:t>,</a:t>
            </a:r>
            <a:r>
              <a:rPr lang="en-US" sz="1200" spc="-54" dirty="0">
                <a:solidFill>
                  <a:srgbClr val="548ED4"/>
                </a:solidFill>
                <a:latin typeface="Times New Roman"/>
                <a:cs typeface="Times New Roman"/>
              </a:rPr>
              <a:t> </a:t>
            </a:r>
            <a:r>
              <a:rPr lang="en-US" sz="1200" spc="0" dirty="0">
                <a:solidFill>
                  <a:srgbClr val="548ED4"/>
                </a:solidFill>
                <a:latin typeface="Times New Roman"/>
                <a:cs typeface="Times New Roman"/>
              </a:rPr>
              <a:t>a</a:t>
            </a:r>
            <a:r>
              <a:rPr lang="en-US" sz="1200" spc="35" dirty="0">
                <a:solidFill>
                  <a:srgbClr val="548ED4"/>
                </a:solidFill>
                <a:latin typeface="Times New Roman"/>
                <a:cs typeface="Times New Roman"/>
              </a:rPr>
              <a:t> </a:t>
            </a:r>
            <a:r>
              <a:rPr lang="en-US" sz="1200" spc="-14" dirty="0">
                <a:solidFill>
                  <a:srgbClr val="548ED4"/>
                </a:solidFill>
                <a:latin typeface="Times New Roman"/>
                <a:cs typeface="Times New Roman"/>
              </a:rPr>
              <a:t>m</a:t>
            </a:r>
            <a:r>
              <a:rPr lang="en-US" sz="1200" spc="0" dirty="0">
                <a:solidFill>
                  <a:srgbClr val="548ED4"/>
                </a:solidFill>
                <a:latin typeface="Times New Roman"/>
                <a:cs typeface="Times New Roman"/>
              </a:rPr>
              <a:t>i</a:t>
            </a:r>
            <a:r>
              <a:rPr lang="en-US" sz="1200" spc="14" dirty="0">
                <a:solidFill>
                  <a:srgbClr val="548ED4"/>
                </a:solidFill>
                <a:latin typeface="Times New Roman"/>
                <a:cs typeface="Times New Roman"/>
              </a:rPr>
              <a:t>c</a:t>
            </a:r>
            <a:r>
              <a:rPr lang="en-US" sz="1200" spc="-34" dirty="0">
                <a:solidFill>
                  <a:srgbClr val="548ED4"/>
                </a:solidFill>
                <a:latin typeface="Times New Roman"/>
                <a:cs typeface="Times New Roman"/>
              </a:rPr>
              <a:t>r</a:t>
            </a:r>
            <a:r>
              <a:rPr lang="en-US" sz="1200" spc="0" dirty="0">
                <a:solidFill>
                  <a:srgbClr val="548ED4"/>
                </a:solidFill>
                <a:latin typeface="Times New Roman"/>
                <a:cs typeface="Times New Roman"/>
              </a:rPr>
              <a:t>o </a:t>
            </a:r>
            <a:r>
              <a:rPr lang="en-US" sz="1200" spc="9" dirty="0">
                <a:solidFill>
                  <a:srgbClr val="548ED4"/>
                </a:solidFill>
                <a:latin typeface="Times New Roman"/>
                <a:cs typeface="Times New Roman"/>
              </a:rPr>
              <a:t>d</a:t>
            </a:r>
            <a:r>
              <a:rPr lang="en-US" sz="1200" spc="-39" dirty="0">
                <a:solidFill>
                  <a:srgbClr val="548ED4"/>
                </a:solidFill>
                <a:latin typeface="Times New Roman"/>
                <a:cs typeface="Times New Roman"/>
              </a:rPr>
              <a:t>a</a:t>
            </a:r>
            <a:r>
              <a:rPr lang="en-US" sz="1200" spc="-9" dirty="0">
                <a:solidFill>
                  <a:srgbClr val="548ED4"/>
                </a:solidFill>
                <a:latin typeface="Times New Roman"/>
                <a:cs typeface="Times New Roman"/>
              </a:rPr>
              <a:t>t</a:t>
            </a:r>
            <a:r>
              <a:rPr lang="en-US" sz="1200" spc="0" dirty="0">
                <a:solidFill>
                  <a:srgbClr val="548ED4"/>
                </a:solidFill>
                <a:latin typeface="Times New Roman"/>
                <a:cs typeface="Times New Roman"/>
              </a:rPr>
              <a:t>a</a:t>
            </a:r>
            <a:r>
              <a:rPr lang="en-US" sz="1200" spc="247" dirty="0">
                <a:solidFill>
                  <a:srgbClr val="548ED4"/>
                </a:solidFill>
                <a:latin typeface="Times New Roman"/>
                <a:cs typeface="Times New Roman"/>
              </a:rPr>
              <a:t> </a:t>
            </a:r>
            <a:r>
              <a:rPr lang="en-US" sz="1200" spc="-4" dirty="0">
                <a:solidFill>
                  <a:srgbClr val="548ED4"/>
                </a:solidFill>
                <a:latin typeface="Times New Roman"/>
                <a:cs typeface="Times New Roman"/>
              </a:rPr>
              <a:t>c</a:t>
            </a:r>
            <a:r>
              <a:rPr lang="en-US" sz="1200" spc="4" dirty="0">
                <a:solidFill>
                  <a:srgbClr val="548ED4"/>
                </a:solidFill>
                <a:latin typeface="Times New Roman"/>
                <a:cs typeface="Times New Roman"/>
              </a:rPr>
              <a:t>e</a:t>
            </a:r>
            <a:r>
              <a:rPr lang="en-US" sz="1200" spc="-9" dirty="0">
                <a:solidFill>
                  <a:srgbClr val="548ED4"/>
                </a:solidFill>
                <a:latin typeface="Times New Roman"/>
                <a:cs typeface="Times New Roman"/>
              </a:rPr>
              <a:t>n</a:t>
            </a:r>
            <a:r>
              <a:rPr lang="en-US" sz="1200" spc="-29" dirty="0">
                <a:solidFill>
                  <a:srgbClr val="548ED4"/>
                </a:solidFill>
                <a:latin typeface="Times New Roman"/>
                <a:cs typeface="Times New Roman"/>
              </a:rPr>
              <a:t>t</a:t>
            </a:r>
            <a:r>
              <a:rPr lang="en-US" sz="1200" spc="4" dirty="0">
                <a:solidFill>
                  <a:srgbClr val="548ED4"/>
                </a:solidFill>
                <a:latin typeface="Times New Roman"/>
                <a:cs typeface="Times New Roman"/>
              </a:rPr>
              <a:t>e</a:t>
            </a:r>
            <a:r>
              <a:rPr lang="en-US" sz="1200" spc="0" dirty="0">
                <a:solidFill>
                  <a:srgbClr val="548ED4"/>
                </a:solidFill>
                <a:latin typeface="Times New Roman"/>
                <a:cs typeface="Times New Roman"/>
              </a:rPr>
              <a:t>r</a:t>
            </a:r>
            <a:r>
              <a:rPr lang="en-US" sz="1200" spc="320" dirty="0">
                <a:solidFill>
                  <a:srgbClr val="548ED4"/>
                </a:solidFill>
                <a:latin typeface="Times New Roman"/>
                <a:cs typeface="Times New Roman"/>
              </a:rPr>
              <a:t> </a:t>
            </a:r>
            <a:r>
              <a:rPr lang="en-US" sz="1200" spc="-19" dirty="0">
                <a:solidFill>
                  <a:srgbClr val="548ED4"/>
                </a:solidFill>
                <a:latin typeface="Times New Roman"/>
                <a:cs typeface="Times New Roman"/>
              </a:rPr>
              <a:t>a</a:t>
            </a:r>
            <a:r>
              <a:rPr lang="en-US" sz="1200" spc="9" dirty="0">
                <a:solidFill>
                  <a:srgbClr val="548ED4"/>
                </a:solidFill>
                <a:latin typeface="Times New Roman"/>
                <a:cs typeface="Times New Roman"/>
              </a:rPr>
              <a:t>n</a:t>
            </a:r>
            <a:r>
              <a:rPr lang="en-US" sz="1200" spc="0" dirty="0">
                <a:solidFill>
                  <a:srgbClr val="548ED4"/>
                </a:solidFill>
                <a:latin typeface="Times New Roman"/>
                <a:cs typeface="Times New Roman"/>
              </a:rPr>
              <a:t>d</a:t>
            </a:r>
            <a:r>
              <a:rPr lang="en-US" sz="1200" spc="120" dirty="0">
                <a:solidFill>
                  <a:srgbClr val="548ED4"/>
                </a:solidFill>
                <a:latin typeface="Times New Roman"/>
                <a:cs typeface="Times New Roman"/>
              </a:rPr>
              <a:t> </a:t>
            </a:r>
            <a:r>
              <a:rPr lang="en-US" sz="1200" spc="0" dirty="0">
                <a:solidFill>
                  <a:srgbClr val="548ED4"/>
                </a:solidFill>
                <a:latin typeface="Times New Roman"/>
                <a:cs typeface="Times New Roman"/>
              </a:rPr>
              <a:t>a</a:t>
            </a:r>
            <a:r>
              <a:rPr lang="en-US" sz="1200" spc="15" dirty="0">
                <a:solidFill>
                  <a:srgbClr val="548ED4"/>
                </a:solidFill>
                <a:latin typeface="Times New Roman"/>
                <a:cs typeface="Times New Roman"/>
              </a:rPr>
              <a:t> </a:t>
            </a:r>
            <a:r>
              <a:rPr lang="en-US" sz="1200" spc="14" dirty="0">
                <a:solidFill>
                  <a:srgbClr val="548ED4"/>
                </a:solidFill>
                <a:latin typeface="Times New Roman"/>
                <a:cs typeface="Times New Roman"/>
              </a:rPr>
              <a:t>c</a:t>
            </a:r>
            <a:r>
              <a:rPr lang="en-US" sz="1200" spc="-19" dirty="0">
                <a:solidFill>
                  <a:srgbClr val="548ED4"/>
                </a:solidFill>
                <a:latin typeface="Times New Roman"/>
                <a:cs typeface="Times New Roman"/>
              </a:rPr>
              <a:t>l</a:t>
            </a:r>
            <a:r>
              <a:rPr lang="en-US" sz="1200" spc="4" dirty="0">
                <a:solidFill>
                  <a:srgbClr val="548ED4"/>
                </a:solidFill>
                <a:latin typeface="Times New Roman"/>
                <a:cs typeface="Times New Roman"/>
              </a:rPr>
              <a:t>o</a:t>
            </a:r>
            <a:r>
              <a:rPr lang="en-US" sz="1200" spc="9" dirty="0">
                <a:solidFill>
                  <a:srgbClr val="548ED4"/>
                </a:solidFill>
                <a:latin typeface="Times New Roman"/>
                <a:cs typeface="Times New Roman"/>
              </a:rPr>
              <a:t>u</a:t>
            </a:r>
            <a:r>
              <a:rPr lang="en-US" sz="1200" spc="-9" dirty="0">
                <a:solidFill>
                  <a:srgbClr val="548ED4"/>
                </a:solidFill>
                <a:latin typeface="Times New Roman"/>
                <a:cs typeface="Times New Roman"/>
              </a:rPr>
              <a:t>d</a:t>
            </a:r>
            <a:r>
              <a:rPr lang="en-US" sz="1200" spc="0" dirty="0">
                <a:solidFill>
                  <a:srgbClr val="548ED4"/>
                </a:solidFill>
                <a:latin typeface="Times New Roman"/>
                <a:cs typeface="Times New Roman"/>
              </a:rPr>
              <a:t>l</a:t>
            </a:r>
            <a:r>
              <a:rPr lang="en-US" sz="1200" spc="-14" dirty="0">
                <a:solidFill>
                  <a:srgbClr val="548ED4"/>
                </a:solidFill>
                <a:latin typeface="Times New Roman"/>
                <a:cs typeface="Times New Roman"/>
              </a:rPr>
              <a:t>e</a:t>
            </a:r>
            <a:r>
              <a:rPr lang="en-US" sz="1200" spc="0" dirty="0">
                <a:solidFill>
                  <a:srgbClr val="548ED4"/>
                </a:solidFill>
                <a:latin typeface="Times New Roman"/>
                <a:cs typeface="Times New Roman"/>
              </a:rPr>
              <a:t>t</a:t>
            </a:r>
            <a:r>
              <a:rPr lang="en-US" sz="1200" spc="-25" dirty="0">
                <a:solidFill>
                  <a:srgbClr val="548ED4"/>
                </a:solidFill>
                <a:latin typeface="Times New Roman"/>
                <a:cs typeface="Times New Roman"/>
              </a:rPr>
              <a:t> </a:t>
            </a:r>
            <a:r>
              <a:rPr lang="en-US" sz="1200" spc="-18" dirty="0">
                <a:solidFill>
                  <a:srgbClr val="548ED4"/>
                </a:solidFill>
                <a:latin typeface="Times New Roman"/>
                <a:cs typeface="Times New Roman"/>
              </a:rPr>
              <a:t>i</a:t>
            </a:r>
            <a:r>
              <a:rPr lang="en-US" sz="1200" spc="0" dirty="0">
                <a:solidFill>
                  <a:srgbClr val="548ED4"/>
                </a:solidFill>
                <a:latin typeface="Times New Roman"/>
                <a:cs typeface="Times New Roman"/>
              </a:rPr>
              <a:t>s</a:t>
            </a:r>
            <a:r>
              <a:rPr lang="en-US" sz="1200" spc="25" dirty="0">
                <a:solidFill>
                  <a:srgbClr val="548ED4"/>
                </a:solidFill>
                <a:latin typeface="Times New Roman"/>
                <a:cs typeface="Times New Roman"/>
              </a:rPr>
              <a:t> </a:t>
            </a:r>
            <a:r>
              <a:rPr lang="en-US" sz="1200" spc="-9" dirty="0">
                <a:solidFill>
                  <a:srgbClr val="548ED4"/>
                </a:solidFill>
                <a:latin typeface="Times New Roman"/>
                <a:cs typeface="Times New Roman"/>
              </a:rPr>
              <a:t>t</a:t>
            </a:r>
            <a:r>
              <a:rPr lang="en-US" sz="1200" spc="9" dirty="0">
                <a:solidFill>
                  <a:srgbClr val="548ED4"/>
                </a:solidFill>
                <a:latin typeface="Times New Roman"/>
                <a:cs typeface="Times New Roman"/>
              </a:rPr>
              <a:t>h</a:t>
            </a:r>
            <a:r>
              <a:rPr lang="en-US" sz="1200" spc="0" dirty="0">
                <a:solidFill>
                  <a:srgbClr val="548ED4"/>
                </a:solidFill>
                <a:latin typeface="Times New Roman"/>
                <a:cs typeface="Times New Roman"/>
              </a:rPr>
              <a:t>e</a:t>
            </a:r>
            <a:r>
              <a:rPr lang="en-US" sz="1200" spc="212" dirty="0">
                <a:solidFill>
                  <a:srgbClr val="548ED4"/>
                </a:solidFill>
                <a:latin typeface="Times New Roman"/>
                <a:cs typeface="Times New Roman"/>
              </a:rPr>
              <a:t> </a:t>
            </a:r>
            <a:r>
              <a:rPr lang="en-US" sz="1200" spc="-14" dirty="0">
                <a:solidFill>
                  <a:srgbClr val="548ED4"/>
                </a:solidFill>
                <a:latin typeface="Times New Roman"/>
                <a:cs typeface="Times New Roman"/>
              </a:rPr>
              <a:t>e</a:t>
            </a:r>
            <a:r>
              <a:rPr lang="en-US" sz="1200" spc="9" dirty="0">
                <a:solidFill>
                  <a:srgbClr val="548ED4"/>
                </a:solidFill>
                <a:latin typeface="Times New Roman"/>
                <a:cs typeface="Times New Roman"/>
              </a:rPr>
              <a:t>d</a:t>
            </a:r>
            <a:r>
              <a:rPr lang="en-US" sz="1200" spc="0" dirty="0">
                <a:solidFill>
                  <a:srgbClr val="548ED4"/>
                </a:solidFill>
                <a:latin typeface="Times New Roman"/>
                <a:cs typeface="Times New Roman"/>
              </a:rPr>
              <a:t>ge </a:t>
            </a:r>
            <a:r>
              <a:rPr lang="en-US" sz="1200" spc="9" dirty="0">
                <a:solidFill>
                  <a:srgbClr val="548ED4"/>
                </a:solidFill>
                <a:latin typeface="Times New Roman"/>
                <a:cs typeface="Times New Roman"/>
              </a:rPr>
              <a:t>b</a:t>
            </a:r>
            <a:r>
              <a:rPr lang="en-US" sz="1200" spc="-14" dirty="0">
                <a:solidFill>
                  <a:srgbClr val="548ED4"/>
                </a:solidFill>
                <a:latin typeface="Times New Roman"/>
                <a:cs typeface="Times New Roman"/>
              </a:rPr>
              <a:t>e</a:t>
            </a:r>
            <a:r>
              <a:rPr lang="en-US" sz="1200" spc="-9" dirty="0">
                <a:solidFill>
                  <a:srgbClr val="548ED4"/>
                </a:solidFill>
                <a:latin typeface="Times New Roman"/>
                <a:cs typeface="Times New Roman"/>
              </a:rPr>
              <a:t>tw</a:t>
            </a:r>
            <a:r>
              <a:rPr lang="en-US" sz="1200" spc="4" dirty="0">
                <a:solidFill>
                  <a:srgbClr val="548ED4"/>
                </a:solidFill>
                <a:latin typeface="Times New Roman"/>
                <a:cs typeface="Times New Roman"/>
              </a:rPr>
              <a:t>e</a:t>
            </a:r>
            <a:r>
              <a:rPr lang="en-US" sz="1200" spc="-14" dirty="0">
                <a:solidFill>
                  <a:srgbClr val="548ED4"/>
                </a:solidFill>
                <a:latin typeface="Times New Roman"/>
                <a:cs typeface="Times New Roman"/>
              </a:rPr>
              <a:t>e</a:t>
            </a:r>
            <a:r>
              <a:rPr lang="en-US" sz="1200" spc="0" dirty="0">
                <a:solidFill>
                  <a:srgbClr val="548ED4"/>
                </a:solidFill>
                <a:latin typeface="Times New Roman"/>
                <a:cs typeface="Times New Roman"/>
              </a:rPr>
              <a:t>n</a:t>
            </a:r>
            <a:r>
              <a:rPr lang="en-US" sz="1200" spc="465" dirty="0">
                <a:solidFill>
                  <a:srgbClr val="548ED4"/>
                </a:solidFill>
                <a:latin typeface="Times New Roman"/>
                <a:cs typeface="Times New Roman"/>
              </a:rPr>
              <a:t> </a:t>
            </a:r>
            <a:r>
              <a:rPr lang="en-US" sz="1200" spc="0" dirty="0">
                <a:solidFill>
                  <a:srgbClr val="548ED4"/>
                </a:solidFill>
                <a:latin typeface="Times New Roman"/>
                <a:cs typeface="Times New Roman"/>
              </a:rPr>
              <a:t>a</a:t>
            </a:r>
            <a:r>
              <a:rPr lang="en-US" sz="1200" spc="15" dirty="0">
                <a:solidFill>
                  <a:srgbClr val="548ED4"/>
                </a:solidFill>
                <a:latin typeface="Times New Roman"/>
                <a:cs typeface="Times New Roman"/>
              </a:rPr>
              <a:t> </a:t>
            </a:r>
            <a:r>
              <a:rPr lang="en-US" sz="1200" spc="4" dirty="0">
                <a:solidFill>
                  <a:srgbClr val="548ED4"/>
                </a:solidFill>
                <a:latin typeface="Times New Roman"/>
                <a:cs typeface="Times New Roman"/>
              </a:rPr>
              <a:t>mo</a:t>
            </a:r>
            <a:r>
              <a:rPr lang="en-US" sz="1200" spc="-9" dirty="0">
                <a:solidFill>
                  <a:srgbClr val="548ED4"/>
                </a:solidFill>
                <a:latin typeface="Times New Roman"/>
                <a:cs typeface="Times New Roman"/>
              </a:rPr>
              <a:t>b</a:t>
            </a:r>
            <a:r>
              <a:rPr lang="en-US" sz="1200" spc="0" dirty="0">
                <a:solidFill>
                  <a:srgbClr val="548ED4"/>
                </a:solidFill>
                <a:latin typeface="Times New Roman"/>
                <a:cs typeface="Times New Roman"/>
              </a:rPr>
              <a:t>ile</a:t>
            </a:r>
            <a:r>
              <a:rPr lang="en-US" sz="1200" spc="-54" dirty="0">
                <a:solidFill>
                  <a:srgbClr val="548ED4"/>
                </a:solidFill>
                <a:latin typeface="Times New Roman"/>
                <a:cs typeface="Times New Roman"/>
              </a:rPr>
              <a:t> </a:t>
            </a:r>
            <a:r>
              <a:rPr lang="en-US" sz="1200" spc="9" dirty="0">
                <a:solidFill>
                  <a:srgbClr val="548ED4"/>
                </a:solidFill>
                <a:latin typeface="Times New Roman"/>
                <a:cs typeface="Times New Roman"/>
              </a:rPr>
              <a:t>d</a:t>
            </a:r>
            <a:r>
              <a:rPr lang="en-US" sz="1200" spc="-14" dirty="0">
                <a:solidFill>
                  <a:srgbClr val="548ED4"/>
                </a:solidFill>
                <a:latin typeface="Times New Roman"/>
                <a:cs typeface="Times New Roman"/>
              </a:rPr>
              <a:t>e</a:t>
            </a:r>
            <a:r>
              <a:rPr lang="en-US" sz="1200" spc="0" dirty="0">
                <a:solidFill>
                  <a:srgbClr val="548ED4"/>
                </a:solidFill>
                <a:latin typeface="Times New Roman"/>
                <a:cs typeface="Times New Roman"/>
              </a:rPr>
              <a:t>vi</a:t>
            </a:r>
            <a:r>
              <a:rPr lang="en-US" sz="1200" spc="-4" dirty="0">
                <a:solidFill>
                  <a:srgbClr val="548ED4"/>
                </a:solidFill>
                <a:latin typeface="Times New Roman"/>
                <a:cs typeface="Times New Roman"/>
              </a:rPr>
              <a:t>c</a:t>
            </a:r>
            <a:r>
              <a:rPr lang="en-US" sz="1200" spc="0" dirty="0">
                <a:solidFill>
                  <a:srgbClr val="548ED4"/>
                </a:solidFill>
                <a:latin typeface="Times New Roman"/>
                <a:cs typeface="Times New Roman"/>
              </a:rPr>
              <a:t>e</a:t>
            </a:r>
            <a:r>
              <a:rPr lang="en-US" sz="1200" spc="-34" dirty="0">
                <a:solidFill>
                  <a:srgbClr val="548ED4"/>
                </a:solidFill>
                <a:latin typeface="Times New Roman"/>
                <a:cs typeface="Times New Roman"/>
              </a:rPr>
              <a:t> </a:t>
            </a:r>
            <a:r>
              <a:rPr lang="en-US" sz="1200" spc="0" dirty="0">
                <a:solidFill>
                  <a:srgbClr val="548ED4"/>
                </a:solidFill>
                <a:latin typeface="Times New Roman"/>
                <a:cs typeface="Times New Roman"/>
              </a:rPr>
              <a:t>a</a:t>
            </a:r>
            <a:r>
              <a:rPr lang="en-US" sz="1200" spc="-9" dirty="0">
                <a:solidFill>
                  <a:srgbClr val="548ED4"/>
                </a:solidFill>
                <a:latin typeface="Times New Roman"/>
                <a:cs typeface="Times New Roman"/>
              </a:rPr>
              <a:t>n</a:t>
            </a:r>
            <a:r>
              <a:rPr lang="en-US" sz="1200" spc="0" dirty="0">
                <a:solidFill>
                  <a:srgbClr val="548ED4"/>
                </a:solidFill>
                <a:latin typeface="Times New Roman"/>
                <a:cs typeface="Times New Roman"/>
              </a:rPr>
              <a:t>d</a:t>
            </a:r>
            <a:r>
              <a:rPr lang="en-US" sz="1200" spc="120" dirty="0">
                <a:solidFill>
                  <a:srgbClr val="548ED4"/>
                </a:solidFill>
                <a:latin typeface="Times New Roman"/>
                <a:cs typeface="Times New Roman"/>
              </a:rPr>
              <a:t> </a:t>
            </a:r>
            <a:r>
              <a:rPr lang="en-US" sz="1200" spc="14" dirty="0">
                <a:solidFill>
                  <a:srgbClr val="548ED4"/>
                </a:solidFill>
                <a:latin typeface="Times New Roman"/>
                <a:cs typeface="Times New Roman"/>
              </a:rPr>
              <a:t>c</a:t>
            </a:r>
            <a:r>
              <a:rPr lang="en-US" sz="1200" spc="-19" dirty="0">
                <a:solidFill>
                  <a:srgbClr val="548ED4"/>
                </a:solidFill>
                <a:latin typeface="Times New Roman"/>
                <a:cs typeface="Times New Roman"/>
              </a:rPr>
              <a:t>l</a:t>
            </a:r>
            <a:r>
              <a:rPr lang="en-US" sz="1200" spc="4" dirty="0">
                <a:solidFill>
                  <a:srgbClr val="548ED4"/>
                </a:solidFill>
                <a:latin typeface="Times New Roman"/>
                <a:cs typeface="Times New Roman"/>
              </a:rPr>
              <a:t>o</a:t>
            </a:r>
            <a:r>
              <a:rPr lang="en-US" sz="1200" spc="9" dirty="0">
                <a:solidFill>
                  <a:srgbClr val="548ED4"/>
                </a:solidFill>
                <a:latin typeface="Times New Roman"/>
                <a:cs typeface="Times New Roman"/>
              </a:rPr>
              <a:t>u</a:t>
            </a:r>
            <a:r>
              <a:rPr lang="en-US" sz="1200" spc="0" dirty="0">
                <a:solidFill>
                  <a:srgbClr val="548ED4"/>
                </a:solidFill>
                <a:latin typeface="Times New Roman"/>
                <a:cs typeface="Times New Roman"/>
              </a:rPr>
              <a:t>d</a:t>
            </a:r>
            <a:endParaRPr lang="en-US" sz="1200" dirty="0">
              <a:latin typeface="Times New Roman"/>
              <a:cs typeface="Times New Roman"/>
            </a:endParaRPr>
          </a:p>
          <a:p>
            <a:endParaRPr lang="en-US" dirty="0"/>
          </a:p>
        </p:txBody>
      </p:sp>
      <p:sp>
        <p:nvSpPr>
          <p:cNvPr id="4" name="Slide Number Placeholder 3"/>
          <p:cNvSpPr>
            <a:spLocks noGrp="1"/>
          </p:cNvSpPr>
          <p:nvPr>
            <p:ph type="sldNum" sz="quarter" idx="10"/>
          </p:nvPr>
        </p:nvSpPr>
        <p:spPr/>
        <p:txBody>
          <a:bodyPr/>
          <a:lstStyle/>
          <a:p>
            <a:fld id="{52C1C032-DFBC-46A9-AC13-CAF1ED9DEC52}" type="slidenum">
              <a:rPr lang="en-US" smtClean="0"/>
              <a:t>18</a:t>
            </a:fld>
            <a:endParaRPr lang="en-US"/>
          </a:p>
        </p:txBody>
      </p:sp>
    </p:spTree>
    <p:extLst>
      <p:ext uri="{BB962C8B-B14F-4D97-AF65-F5344CB8AC3E}">
        <p14:creationId xmlns:p14="http://schemas.microsoft.com/office/powerpoint/2010/main" val="2161853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2D0C80-AABC-431B-A586-3979B6AF3BC3}" type="slidenum">
              <a:rPr lang="en-US" smtClean="0"/>
              <a:t>19</a:t>
            </a:fld>
            <a:endParaRPr lang="en-US"/>
          </a:p>
        </p:txBody>
      </p:sp>
    </p:spTree>
    <p:extLst>
      <p:ext uri="{BB962C8B-B14F-4D97-AF65-F5344CB8AC3E}">
        <p14:creationId xmlns:p14="http://schemas.microsoft.com/office/powerpoint/2010/main" val="2732416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2D0C80-AABC-431B-A586-3979B6AF3BC3}" type="slidenum">
              <a:rPr lang="en-US" smtClean="0"/>
              <a:t>20</a:t>
            </a:fld>
            <a:endParaRPr lang="en-US"/>
          </a:p>
        </p:txBody>
      </p:sp>
    </p:spTree>
    <p:extLst>
      <p:ext uri="{BB962C8B-B14F-4D97-AF65-F5344CB8AC3E}">
        <p14:creationId xmlns:p14="http://schemas.microsoft.com/office/powerpoint/2010/main" val="263745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EBAA6A6-6445-B84A-80F3-E5E55EEEAB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82481E51-D47B-4A4E-8A15-12B3F151488E}"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21</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24578" name="Rectangle 2">
            <a:extLst>
              <a:ext uri="{FF2B5EF4-FFF2-40B4-BE49-F238E27FC236}">
                <a16:creationId xmlns:a16="http://schemas.microsoft.com/office/drawing/2014/main" id="{FA7EFD18-3AFD-AA4A-B920-CE39F9227E0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a:extLst>
              <a:ext uri="{FF2B5EF4-FFF2-40B4-BE49-F238E27FC236}">
                <a16:creationId xmlns:a16="http://schemas.microsoft.com/office/drawing/2014/main" id="{93CED918-7D76-714F-AA2C-EE8826E47F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859671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4E87E13E-F480-8E4A-B2F7-01D9D69037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4DAC930D-A9D2-7B4A-82EA-3FE08F8458D5}"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22</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26626" name="Rectangle 2">
            <a:extLst>
              <a:ext uri="{FF2B5EF4-FFF2-40B4-BE49-F238E27FC236}">
                <a16:creationId xmlns:a16="http://schemas.microsoft.com/office/drawing/2014/main" id="{2D72975B-A382-B341-B1F9-93262E054A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a:extLst>
              <a:ext uri="{FF2B5EF4-FFF2-40B4-BE49-F238E27FC236}">
                <a16:creationId xmlns:a16="http://schemas.microsoft.com/office/drawing/2014/main" id="{B5B7DE66-6216-2E42-B13C-0D39FEAC05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581116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95352D5F-34BC-8E41-AC20-BC9A668627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BEB32388-314C-4C48-BD8E-567B0C6054D3}"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23</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69634" name="Rectangle 2">
            <a:extLst>
              <a:ext uri="{FF2B5EF4-FFF2-40B4-BE49-F238E27FC236}">
                <a16:creationId xmlns:a16="http://schemas.microsoft.com/office/drawing/2014/main" id="{2EB006A7-D65A-5D4D-989B-FD4C07EDF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Rectangle 3">
            <a:extLst>
              <a:ext uri="{FF2B5EF4-FFF2-40B4-BE49-F238E27FC236}">
                <a16:creationId xmlns:a16="http://schemas.microsoft.com/office/drawing/2014/main" id="{7A302DD2-4CA0-EB4B-8A7E-B3D258DF6C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826480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138FA45C-6CF9-6444-BE77-BF0BB1CCD5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3BE4F071-4C3E-E74C-B013-65107518A59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24</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71682" name="Rectangle 2">
            <a:extLst>
              <a:ext uri="{FF2B5EF4-FFF2-40B4-BE49-F238E27FC236}">
                <a16:creationId xmlns:a16="http://schemas.microsoft.com/office/drawing/2014/main" id="{02B3B827-D6E8-6F41-B2D9-39819EA33E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Rectangle 3">
            <a:extLst>
              <a:ext uri="{FF2B5EF4-FFF2-40B4-BE49-F238E27FC236}">
                <a16:creationId xmlns:a16="http://schemas.microsoft.com/office/drawing/2014/main" id="{2725B466-3DC6-7E41-976A-067B2CECDF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496487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2B79B65D-6969-2E42-918E-C3F1248F74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52A94FFB-28EF-8E4E-87AE-21DFE2B5085E}"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25</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73730" name="Rectangle 2">
            <a:extLst>
              <a:ext uri="{FF2B5EF4-FFF2-40B4-BE49-F238E27FC236}">
                <a16:creationId xmlns:a16="http://schemas.microsoft.com/office/drawing/2014/main" id="{7751DD59-0BCD-4449-BA13-C8A1CD488A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C159870F-9BC5-3C4F-A026-3CADEB5727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480304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96648A39-907F-874B-9107-6F5957847F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D3A1779A-1A52-3949-91E3-B50F073C86FD}"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27</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43010" name="Rectangle 2">
            <a:extLst>
              <a:ext uri="{FF2B5EF4-FFF2-40B4-BE49-F238E27FC236}">
                <a16:creationId xmlns:a16="http://schemas.microsoft.com/office/drawing/2014/main" id="{4222BB51-937F-EB44-9825-9F5CCBD404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Rectangle 3">
            <a:extLst>
              <a:ext uri="{FF2B5EF4-FFF2-40B4-BE49-F238E27FC236}">
                <a16:creationId xmlns:a16="http://schemas.microsoft.com/office/drawing/2014/main" id="{5A409CBA-7C25-C549-AE77-C945906312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A" altLang="en-UA"/>
          </a:p>
        </p:txBody>
      </p:sp>
    </p:spTree>
    <p:extLst>
      <p:ext uri="{BB962C8B-B14F-4D97-AF65-F5344CB8AC3E}">
        <p14:creationId xmlns:p14="http://schemas.microsoft.com/office/powerpoint/2010/main" val="413771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3136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5434A40D-EFAB-C14D-A80F-771A51A847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AE983014-08A4-404E-9A69-E6C6268E525B}"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28</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53250" name="Rectangle 2">
            <a:extLst>
              <a:ext uri="{FF2B5EF4-FFF2-40B4-BE49-F238E27FC236}">
                <a16:creationId xmlns:a16="http://schemas.microsoft.com/office/drawing/2014/main" id="{35A124A7-4E88-0E46-9C58-187C7918F5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Rectangle 3">
            <a:extLst>
              <a:ext uri="{FF2B5EF4-FFF2-40B4-BE49-F238E27FC236}">
                <a16:creationId xmlns:a16="http://schemas.microsoft.com/office/drawing/2014/main" id="{FAE89838-8EE6-1C42-ACD9-02AD9F6DEC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A" altLang="en-UA"/>
          </a:p>
        </p:txBody>
      </p:sp>
    </p:spTree>
    <p:extLst>
      <p:ext uri="{BB962C8B-B14F-4D97-AF65-F5344CB8AC3E}">
        <p14:creationId xmlns:p14="http://schemas.microsoft.com/office/powerpoint/2010/main" val="4067796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984397A9-DFC6-B54A-8178-C3249AC417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74CDB5EC-343D-3A40-8373-755B17887D03}"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29</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45058" name="Rectangle 2">
            <a:extLst>
              <a:ext uri="{FF2B5EF4-FFF2-40B4-BE49-F238E27FC236}">
                <a16:creationId xmlns:a16="http://schemas.microsoft.com/office/drawing/2014/main" id="{17573229-669C-EB45-9087-6368113950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Rectangle 3">
            <a:extLst>
              <a:ext uri="{FF2B5EF4-FFF2-40B4-BE49-F238E27FC236}">
                <a16:creationId xmlns:a16="http://schemas.microsoft.com/office/drawing/2014/main" id="{D571086D-B5E5-FD43-9955-A2C5276902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A" altLang="en-UA"/>
          </a:p>
        </p:txBody>
      </p:sp>
    </p:spTree>
    <p:extLst>
      <p:ext uri="{BB962C8B-B14F-4D97-AF65-F5344CB8AC3E}">
        <p14:creationId xmlns:p14="http://schemas.microsoft.com/office/powerpoint/2010/main" val="3271377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DB45BE09-A839-BC4B-A093-A18CE1EF6F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642913D-AFD9-E141-991C-F04E6A0D9652}"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30</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47106" name="Rectangle 2">
            <a:extLst>
              <a:ext uri="{FF2B5EF4-FFF2-40B4-BE49-F238E27FC236}">
                <a16:creationId xmlns:a16="http://schemas.microsoft.com/office/drawing/2014/main" id="{80AEDEC1-A3A3-7941-877F-D2297D5466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a:extLst>
              <a:ext uri="{FF2B5EF4-FFF2-40B4-BE49-F238E27FC236}">
                <a16:creationId xmlns:a16="http://schemas.microsoft.com/office/drawing/2014/main" id="{0A6F83BB-274D-864C-A527-312A851F49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A" altLang="en-UA"/>
          </a:p>
        </p:txBody>
      </p:sp>
    </p:spTree>
    <p:extLst>
      <p:ext uri="{BB962C8B-B14F-4D97-AF65-F5344CB8AC3E}">
        <p14:creationId xmlns:p14="http://schemas.microsoft.com/office/powerpoint/2010/main" val="1666119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B034FFA9-4A97-6A49-B3B4-8DECE17913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0139F73C-4026-3C4C-97DB-73CAF2C6772D}"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31</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49154" name="Rectangle 2">
            <a:extLst>
              <a:ext uri="{FF2B5EF4-FFF2-40B4-BE49-F238E27FC236}">
                <a16:creationId xmlns:a16="http://schemas.microsoft.com/office/drawing/2014/main" id="{BAAE04C9-84CE-824C-8E74-E1776324AB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Rectangle 3">
            <a:extLst>
              <a:ext uri="{FF2B5EF4-FFF2-40B4-BE49-F238E27FC236}">
                <a16:creationId xmlns:a16="http://schemas.microsoft.com/office/drawing/2014/main" id="{BD6B325D-8BA6-8049-8C41-0ECC30D10A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A" altLang="en-UA"/>
          </a:p>
        </p:txBody>
      </p:sp>
    </p:spTree>
    <p:extLst>
      <p:ext uri="{BB962C8B-B14F-4D97-AF65-F5344CB8AC3E}">
        <p14:creationId xmlns:p14="http://schemas.microsoft.com/office/powerpoint/2010/main" val="3386027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2D0C80-AABC-431B-A586-3979B6AF3BC3}" type="slidenum">
              <a:rPr lang="en-US" smtClean="0"/>
              <a:t>32</a:t>
            </a:fld>
            <a:endParaRPr lang="en-US"/>
          </a:p>
        </p:txBody>
      </p:sp>
    </p:spTree>
    <p:extLst>
      <p:ext uri="{BB962C8B-B14F-4D97-AF65-F5344CB8AC3E}">
        <p14:creationId xmlns:p14="http://schemas.microsoft.com/office/powerpoint/2010/main" val="36948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33</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215004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34</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834081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35</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606066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29184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45</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40205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082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46</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682764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47</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295735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37E26DAD-C714-5442-9231-003D29551F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7933CDA-0EFF-CA44-90D8-11E4CB01BEEF}"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48</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57346" name="Rectangle 2">
            <a:extLst>
              <a:ext uri="{FF2B5EF4-FFF2-40B4-BE49-F238E27FC236}">
                <a16:creationId xmlns:a16="http://schemas.microsoft.com/office/drawing/2014/main" id="{9E60BF56-3950-3E43-9F98-7B39BE62F9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a:extLst>
              <a:ext uri="{FF2B5EF4-FFF2-40B4-BE49-F238E27FC236}">
                <a16:creationId xmlns:a16="http://schemas.microsoft.com/office/drawing/2014/main" id="{796054F0-D98B-CD42-80C2-92E69E84DF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165908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37E26DAD-C714-5442-9231-003D29551F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7933CDA-0EFF-CA44-90D8-11E4CB01BEEF}"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49</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57346" name="Rectangle 2">
            <a:extLst>
              <a:ext uri="{FF2B5EF4-FFF2-40B4-BE49-F238E27FC236}">
                <a16:creationId xmlns:a16="http://schemas.microsoft.com/office/drawing/2014/main" id="{9E60BF56-3950-3E43-9F98-7B39BE62F9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a:extLst>
              <a:ext uri="{FF2B5EF4-FFF2-40B4-BE49-F238E27FC236}">
                <a16:creationId xmlns:a16="http://schemas.microsoft.com/office/drawing/2014/main" id="{796054F0-D98B-CD42-80C2-92E69E84DF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410686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ABFC72C9-56BE-3A4B-8DD1-64EDEC706F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7F716BD0-C753-5B40-9125-1B97D0136175}"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50</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59394" name="Rectangle 2">
            <a:extLst>
              <a:ext uri="{FF2B5EF4-FFF2-40B4-BE49-F238E27FC236}">
                <a16:creationId xmlns:a16="http://schemas.microsoft.com/office/drawing/2014/main" id="{B034ADA5-E7AD-AE49-B6B8-51762993D1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6C6DAA48-491C-894C-8918-E3EAAED472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242467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A66ACDAF-491B-AE42-9559-0B86CC0D62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D0D0C9A0-4C11-F843-8864-18BDEB3F03BE}"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51</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63490" name="Rectangle 2">
            <a:extLst>
              <a:ext uri="{FF2B5EF4-FFF2-40B4-BE49-F238E27FC236}">
                <a16:creationId xmlns:a16="http://schemas.microsoft.com/office/drawing/2014/main" id="{447D002E-F954-B34F-881E-C5C2DFAD3C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a:extLst>
              <a:ext uri="{FF2B5EF4-FFF2-40B4-BE49-F238E27FC236}">
                <a16:creationId xmlns:a16="http://schemas.microsoft.com/office/drawing/2014/main" id="{9B35D2D7-8095-8942-B2B9-EC03431C26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401580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BEA693E1-99AA-7B4A-8A90-155A988BB2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49327C34-231F-114A-92F4-A00B8E7ED157}"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52</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65538" name="Rectangle 2">
            <a:extLst>
              <a:ext uri="{FF2B5EF4-FFF2-40B4-BE49-F238E27FC236}">
                <a16:creationId xmlns:a16="http://schemas.microsoft.com/office/drawing/2014/main" id="{C536263E-42B0-CA4C-B746-726DDFBD83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Rectangle 3">
            <a:extLst>
              <a:ext uri="{FF2B5EF4-FFF2-40B4-BE49-F238E27FC236}">
                <a16:creationId xmlns:a16="http://schemas.microsoft.com/office/drawing/2014/main" id="{526172C5-AE89-5640-931C-5C440F7C70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34546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BE997436-1362-4D4A-AF8C-BEA4A93F39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B96CA4BE-8E25-8747-B52A-58347ADC0C02}"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53</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67586" name="Rectangle 2">
            <a:extLst>
              <a:ext uri="{FF2B5EF4-FFF2-40B4-BE49-F238E27FC236}">
                <a16:creationId xmlns:a16="http://schemas.microsoft.com/office/drawing/2014/main" id="{38092795-EF03-6F41-8941-F485DDC090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a:extLst>
              <a:ext uri="{FF2B5EF4-FFF2-40B4-BE49-F238E27FC236}">
                <a16:creationId xmlns:a16="http://schemas.microsoft.com/office/drawing/2014/main" id="{5EF3CA0D-DEEF-C14C-86C1-805648E73F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222492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54</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15776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55</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913316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9</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421677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56</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881114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57</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91970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AACED11D-6FDD-6048-A66E-0982E69DF0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0568E2A1-A6C4-6A48-9B41-2AFB0F15CA17}"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58</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61442" name="Rectangle 2">
            <a:extLst>
              <a:ext uri="{FF2B5EF4-FFF2-40B4-BE49-F238E27FC236}">
                <a16:creationId xmlns:a16="http://schemas.microsoft.com/office/drawing/2014/main" id="{67872E22-195D-F745-AAA8-404CBF42CC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a:extLst>
              <a:ext uri="{FF2B5EF4-FFF2-40B4-BE49-F238E27FC236}">
                <a16:creationId xmlns:a16="http://schemas.microsoft.com/office/drawing/2014/main" id="{CB987A55-9EE0-8448-97AF-7606608AE7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849552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4C4B07C2-47C6-AB45-8478-50205DFFA4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F3BAA23E-7E91-B44E-B06F-2E3536D1C933}"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60</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55298" name="Rectangle 2">
            <a:extLst>
              <a:ext uri="{FF2B5EF4-FFF2-40B4-BE49-F238E27FC236}">
                <a16:creationId xmlns:a16="http://schemas.microsoft.com/office/drawing/2014/main" id="{15FA0301-2DE9-3041-A19D-1B6CEFED45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a:extLst>
              <a:ext uri="{FF2B5EF4-FFF2-40B4-BE49-F238E27FC236}">
                <a16:creationId xmlns:a16="http://schemas.microsoft.com/office/drawing/2014/main" id="{B39C5857-59C0-E249-8359-A6946684CF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4183673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2D0C80-AABC-431B-A586-3979B6AF3BC3}" type="slidenum">
              <a:rPr lang="en-US" smtClean="0"/>
              <a:t>61</a:t>
            </a:fld>
            <a:endParaRPr lang="en-US"/>
          </a:p>
        </p:txBody>
      </p:sp>
    </p:spTree>
    <p:extLst>
      <p:ext uri="{BB962C8B-B14F-4D97-AF65-F5344CB8AC3E}">
        <p14:creationId xmlns:p14="http://schemas.microsoft.com/office/powerpoint/2010/main" val="1743917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A35D556-23EF-CD47-B684-956578CC9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8B813AC-836D-0C49-ABE5-61D17AEC4908}"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62</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18434" name="Rectangle 2">
            <a:extLst>
              <a:ext uri="{FF2B5EF4-FFF2-40B4-BE49-F238E27FC236}">
                <a16:creationId xmlns:a16="http://schemas.microsoft.com/office/drawing/2014/main" id="{453984B2-EB91-8C40-9410-154AF44D41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0918F931-C96F-B14C-85A4-80245C068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760442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585FC532-387A-054C-9753-A71939CE91AC}" type="slidenum">
              <a:rPr lang="en-US" altLang="en-US" sz="1300">
                <a:solidFill>
                  <a:srgbClr val="000000"/>
                </a:solidFill>
                <a:latin typeface="Times New Roman" charset="0"/>
              </a:rPr>
              <a:pPr/>
              <a:t>63</a:t>
            </a:fld>
            <a:endParaRPr lang="en-US" altLang="en-US" sz="1300">
              <a:solidFill>
                <a:srgbClr val="000000"/>
              </a:solidFill>
              <a:latin typeface="Times New Roman"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ffectLst/>
            </a:endParaRPr>
          </a:p>
        </p:txBody>
      </p:sp>
    </p:spTree>
    <p:extLst>
      <p:ext uri="{BB962C8B-B14F-4D97-AF65-F5344CB8AC3E}">
        <p14:creationId xmlns:p14="http://schemas.microsoft.com/office/powerpoint/2010/main" val="1148572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56846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50650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4765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CEF7B55-BE0F-EC4B-8169-108E8B3825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2195FCD1-2DD6-D440-B2F3-325BCEC3F8F0}"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10</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20482" name="Rectangle 2">
            <a:extLst>
              <a:ext uri="{FF2B5EF4-FFF2-40B4-BE49-F238E27FC236}">
                <a16:creationId xmlns:a16="http://schemas.microsoft.com/office/drawing/2014/main" id="{37083BF1-5C0F-8443-8267-40861A2BDB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Rectangle 3">
            <a:extLst>
              <a:ext uri="{FF2B5EF4-FFF2-40B4-BE49-F238E27FC236}">
                <a16:creationId xmlns:a16="http://schemas.microsoft.com/office/drawing/2014/main" id="{355C1787-9F33-A94C-B6CC-C5C8BF6670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54452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35476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CD8FC2F5-D187-E54C-891B-65A129AE53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19DA6448-D781-4244-981C-C73B88E2D61E}"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71</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34818" name="Rectangle 2">
            <a:extLst>
              <a:ext uri="{FF2B5EF4-FFF2-40B4-BE49-F238E27FC236}">
                <a16:creationId xmlns:a16="http://schemas.microsoft.com/office/drawing/2014/main" id="{FC37204C-B4E4-9C43-ABBD-690F51904D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a:extLst>
              <a:ext uri="{FF2B5EF4-FFF2-40B4-BE49-F238E27FC236}">
                <a16:creationId xmlns:a16="http://schemas.microsoft.com/office/drawing/2014/main" id="{BA2B46B1-E155-8040-9960-30DE07635E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297188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C0C47B25-BD15-FE46-9E49-74EAFA2D6F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9018AF07-F417-044F-AB3F-49C21DD37069}"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72</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36866" name="Rectangle 2">
            <a:extLst>
              <a:ext uri="{FF2B5EF4-FFF2-40B4-BE49-F238E27FC236}">
                <a16:creationId xmlns:a16="http://schemas.microsoft.com/office/drawing/2014/main" id="{D5E1CD18-3FAF-404A-ACDE-7782AD1CF4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Rectangle 3">
            <a:extLst>
              <a:ext uri="{FF2B5EF4-FFF2-40B4-BE49-F238E27FC236}">
                <a16:creationId xmlns:a16="http://schemas.microsoft.com/office/drawing/2014/main" id="{8E244F94-B206-7841-A5A7-AEA50B935C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263747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3EB27F3-AC97-9E4F-A5BF-E4E9D15814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BB50D80F-4E4C-4D4F-835B-A4964FD6BA67}"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73</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38914" name="Rectangle 2">
            <a:extLst>
              <a:ext uri="{FF2B5EF4-FFF2-40B4-BE49-F238E27FC236}">
                <a16:creationId xmlns:a16="http://schemas.microsoft.com/office/drawing/2014/main" id="{F00C6683-CEA4-304E-9480-441ABC32B8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a:extLst>
              <a:ext uri="{FF2B5EF4-FFF2-40B4-BE49-F238E27FC236}">
                <a16:creationId xmlns:a16="http://schemas.microsoft.com/office/drawing/2014/main" id="{E04FB493-7661-F64C-BCC6-70C1DB1904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689448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C46E43CF-AA3E-E243-BE64-AB6C93EB20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615E7BE3-73D7-F548-818B-08955A2CBA97}"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74</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40962" name="Rectangle 2">
            <a:extLst>
              <a:ext uri="{FF2B5EF4-FFF2-40B4-BE49-F238E27FC236}">
                <a16:creationId xmlns:a16="http://schemas.microsoft.com/office/drawing/2014/main" id="{29127069-815A-3342-B651-9E6607ED8F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a:extLst>
              <a:ext uri="{FF2B5EF4-FFF2-40B4-BE49-F238E27FC236}">
                <a16:creationId xmlns:a16="http://schemas.microsoft.com/office/drawing/2014/main" id="{EDC2F66C-6E6F-B948-A50C-A27BB5E595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0113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2D0C80-AABC-431B-A586-3979B6AF3BC3}" type="slidenum">
              <a:rPr lang="en-US" smtClean="0"/>
              <a:t>11</a:t>
            </a:fld>
            <a:endParaRPr lang="en-US"/>
          </a:p>
        </p:txBody>
      </p:sp>
    </p:spTree>
    <p:extLst>
      <p:ext uri="{BB962C8B-B14F-4D97-AF65-F5344CB8AC3E}">
        <p14:creationId xmlns:p14="http://schemas.microsoft.com/office/powerpoint/2010/main" val="2186204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F0C58188-DB08-494A-88F3-8B8D49FBC7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8F4F578C-68B4-9B42-8D60-D6EC5B76792C}"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12</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77826" name="Rectangle 2">
            <a:extLst>
              <a:ext uri="{FF2B5EF4-FFF2-40B4-BE49-F238E27FC236}">
                <a16:creationId xmlns:a16="http://schemas.microsoft.com/office/drawing/2014/main" id="{8667CDDF-5F47-BD42-BE5E-0B1CAC6DB17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a:extLst>
              <a:ext uri="{FF2B5EF4-FFF2-40B4-BE49-F238E27FC236}">
                <a16:creationId xmlns:a16="http://schemas.microsoft.com/office/drawing/2014/main" id="{453BA796-423C-8B41-AB41-DE4D95C702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4209090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FAE2B555-9246-004F-B7AE-A91185FC39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Calibri" panose="020F0502020204030204" pitchFamily="34" charset="0"/>
              </a:defRPr>
            </a:lvl1pPr>
            <a:lvl2pPr marL="742950" indent="-285750" defTabSz="966788">
              <a:defRPr>
                <a:solidFill>
                  <a:schemeClr val="tx1"/>
                </a:solidFill>
                <a:latin typeface="Calibri" panose="020F0502020204030204" pitchFamily="34" charset="0"/>
              </a:defRPr>
            </a:lvl2pPr>
            <a:lvl3pPr marL="1143000" indent="-228600" defTabSz="966788">
              <a:defRPr>
                <a:solidFill>
                  <a:schemeClr val="tx1"/>
                </a:solidFill>
                <a:latin typeface="Calibri" panose="020F0502020204030204" pitchFamily="34" charset="0"/>
              </a:defRPr>
            </a:lvl3pPr>
            <a:lvl4pPr marL="1600200" indent="-228600" defTabSz="966788">
              <a:defRPr>
                <a:solidFill>
                  <a:schemeClr val="tx1"/>
                </a:solidFill>
                <a:latin typeface="Calibri" panose="020F0502020204030204" pitchFamily="34" charset="0"/>
              </a:defRPr>
            </a:lvl4pPr>
            <a:lvl5pPr marL="2057400" indent="-228600" defTabSz="966788">
              <a:defRPr>
                <a:solidFill>
                  <a:schemeClr val="tx1"/>
                </a:solidFill>
                <a:latin typeface="Calibri" panose="020F0502020204030204" pitchFamily="34" charset="0"/>
              </a:defRPr>
            </a:lvl5pPr>
            <a:lvl6pPr marL="2514600" indent="-228600" defTabSz="966788" fontAlgn="base">
              <a:spcBef>
                <a:spcPct val="0"/>
              </a:spcBef>
              <a:spcAft>
                <a:spcPct val="0"/>
              </a:spcAft>
              <a:defRPr>
                <a:solidFill>
                  <a:schemeClr val="tx1"/>
                </a:solidFill>
                <a:latin typeface="Calibri" panose="020F0502020204030204" pitchFamily="34" charset="0"/>
              </a:defRPr>
            </a:lvl6pPr>
            <a:lvl7pPr marL="2971800" indent="-228600" defTabSz="966788" fontAlgn="base">
              <a:spcBef>
                <a:spcPct val="0"/>
              </a:spcBef>
              <a:spcAft>
                <a:spcPct val="0"/>
              </a:spcAft>
              <a:defRPr>
                <a:solidFill>
                  <a:schemeClr val="tx1"/>
                </a:solidFill>
                <a:latin typeface="Calibri" panose="020F0502020204030204" pitchFamily="34" charset="0"/>
              </a:defRPr>
            </a:lvl7pPr>
            <a:lvl8pPr marL="3429000" indent="-228600" defTabSz="966788" fontAlgn="base">
              <a:spcBef>
                <a:spcPct val="0"/>
              </a:spcBef>
              <a:spcAft>
                <a:spcPct val="0"/>
              </a:spcAft>
              <a:defRPr>
                <a:solidFill>
                  <a:schemeClr val="tx1"/>
                </a:solidFill>
                <a:latin typeface="Calibri" panose="020F0502020204030204" pitchFamily="34" charset="0"/>
              </a:defRPr>
            </a:lvl8pPr>
            <a:lvl9pPr marL="3886200" indent="-228600" defTabSz="966788" fontAlgn="base">
              <a:spcBef>
                <a:spcPct val="0"/>
              </a:spcBef>
              <a:spcAft>
                <a:spcPct val="0"/>
              </a:spcAft>
              <a:defRPr>
                <a:solidFill>
                  <a:schemeClr val="tx1"/>
                </a:solidFill>
                <a:latin typeface="Calibri" panose="020F0502020204030204" pitchFamily="34" charset="0"/>
              </a:defRPr>
            </a:lvl9pPr>
          </a:lstStyle>
          <a:p>
            <a:fld id="{5CF8C2AB-0BC6-0B4B-809E-618A38966DF6}" type="slidenum">
              <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rPr>
              <a:pPr/>
              <a:t>13</a:t>
            </a:fld>
            <a:endParaRPr lang="en-US" altLang="en-US" sz="1300">
              <a:solidFill>
                <a:srgbClr val="000000"/>
              </a:solidFill>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
        <p:nvSpPr>
          <p:cNvPr id="32770" name="Rectangle 2">
            <a:extLst>
              <a:ext uri="{FF2B5EF4-FFF2-40B4-BE49-F238E27FC236}">
                <a16:creationId xmlns:a16="http://schemas.microsoft.com/office/drawing/2014/main" id="{779003E4-5282-F54A-A326-4CB084118CF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a:extLst>
              <a:ext uri="{FF2B5EF4-FFF2-40B4-BE49-F238E27FC236}">
                <a16:creationId xmlns:a16="http://schemas.microsoft.com/office/drawing/2014/main" id="{7863F257-CF49-8748-86B5-6381485D19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Times New Roman" panose="02020603050405020304" pitchFamily="18" charset="0"/>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4263125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585FC532-387A-054C-9753-A71939CE91AC}" type="slidenum">
              <a:rPr lang="en-US" altLang="en-US" sz="1300">
                <a:solidFill>
                  <a:srgbClr val="000000"/>
                </a:solidFill>
                <a:latin typeface="Times New Roman" charset="0"/>
              </a:rPr>
              <a:pPr/>
              <a:t>15</a:t>
            </a:fld>
            <a:endParaRPr lang="en-US" altLang="en-US" sz="1300">
              <a:solidFill>
                <a:srgbClr val="000000"/>
              </a:solidFill>
              <a:latin typeface="Times New Roman"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ffectLst/>
            </a:endParaRPr>
          </a:p>
        </p:txBody>
      </p:sp>
    </p:spTree>
    <p:extLst>
      <p:ext uri="{BB962C8B-B14F-4D97-AF65-F5344CB8AC3E}">
        <p14:creationId xmlns:p14="http://schemas.microsoft.com/office/powerpoint/2010/main" val="3394797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962F-5FCA-E14A-A0C3-935B29BAC2B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A"/>
          </a:p>
        </p:txBody>
      </p:sp>
      <p:sp>
        <p:nvSpPr>
          <p:cNvPr id="3" name="Subtitle 2">
            <a:extLst>
              <a:ext uri="{FF2B5EF4-FFF2-40B4-BE49-F238E27FC236}">
                <a16:creationId xmlns:a16="http://schemas.microsoft.com/office/drawing/2014/main" id="{C371596D-52F7-0A4A-8EF0-5CD36323A4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A"/>
          </a:p>
        </p:txBody>
      </p:sp>
      <p:sp>
        <p:nvSpPr>
          <p:cNvPr id="4" name="Date Placeholder 3">
            <a:extLst>
              <a:ext uri="{FF2B5EF4-FFF2-40B4-BE49-F238E27FC236}">
                <a16:creationId xmlns:a16="http://schemas.microsoft.com/office/drawing/2014/main" id="{5D50B2B0-177E-BA4F-88A2-7645DD64BBF8}"/>
              </a:ext>
            </a:extLst>
          </p:cNvPr>
          <p:cNvSpPr>
            <a:spLocks noGrp="1"/>
          </p:cNvSpPr>
          <p:nvPr>
            <p:ph type="dt" sz="half" idx="10"/>
          </p:nvPr>
        </p:nvSpPr>
        <p:spPr/>
        <p:txBody>
          <a:bodyPr/>
          <a:lstStyle/>
          <a:p>
            <a:fld id="{2CF4D050-BA98-6D40-A259-895F4CA9A91D}" type="datetime1">
              <a:rPr lang="en-US" smtClean="0"/>
              <a:t>2/18/22</a:t>
            </a:fld>
            <a:endParaRPr lang="en-UA"/>
          </a:p>
        </p:txBody>
      </p:sp>
      <p:sp>
        <p:nvSpPr>
          <p:cNvPr id="5" name="Footer Placeholder 4">
            <a:extLst>
              <a:ext uri="{FF2B5EF4-FFF2-40B4-BE49-F238E27FC236}">
                <a16:creationId xmlns:a16="http://schemas.microsoft.com/office/drawing/2014/main" id="{06F04C7E-A2B8-0E4D-A0FE-741E01D2A767}"/>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6F8C9133-5DB0-1345-A795-3A8B2C0ABD4D}"/>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3574462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CAF5-E30E-3242-8FB1-C7ACA581D06A}"/>
              </a:ext>
            </a:extLst>
          </p:cNvPr>
          <p:cNvSpPr>
            <a:spLocks noGrp="1"/>
          </p:cNvSpPr>
          <p:nvPr>
            <p:ph type="title"/>
          </p:nvPr>
        </p:nvSpPr>
        <p:spPr/>
        <p:txBody>
          <a:bodyPr/>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DFD61135-457F-4547-A6FF-80D013D935D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A3C9DEB2-76CF-2C47-BD9F-854BDF8F1AE6}"/>
              </a:ext>
            </a:extLst>
          </p:cNvPr>
          <p:cNvSpPr>
            <a:spLocks noGrp="1"/>
          </p:cNvSpPr>
          <p:nvPr>
            <p:ph type="dt" sz="half" idx="10"/>
          </p:nvPr>
        </p:nvSpPr>
        <p:spPr/>
        <p:txBody>
          <a:bodyPr/>
          <a:lstStyle/>
          <a:p>
            <a:fld id="{A8B4F4B8-D639-8844-8C72-AF5268A81755}" type="datetime1">
              <a:rPr lang="en-US" smtClean="0"/>
              <a:t>2/18/22</a:t>
            </a:fld>
            <a:endParaRPr lang="en-UA"/>
          </a:p>
        </p:txBody>
      </p:sp>
      <p:sp>
        <p:nvSpPr>
          <p:cNvPr id="5" name="Footer Placeholder 4">
            <a:extLst>
              <a:ext uri="{FF2B5EF4-FFF2-40B4-BE49-F238E27FC236}">
                <a16:creationId xmlns:a16="http://schemas.microsoft.com/office/drawing/2014/main" id="{0F074635-EF71-154A-8325-FB7E1301C3CA}"/>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11324174-62CA-1B40-9E26-2F80453AC3E9}"/>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3709907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1F3067-F934-014B-97A3-4096F1DE71F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FBDA8ED8-00CA-E249-8E12-67B536941B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41C720FC-DB11-9246-8821-F921B636AE0B}"/>
              </a:ext>
            </a:extLst>
          </p:cNvPr>
          <p:cNvSpPr>
            <a:spLocks noGrp="1"/>
          </p:cNvSpPr>
          <p:nvPr>
            <p:ph type="dt" sz="half" idx="10"/>
          </p:nvPr>
        </p:nvSpPr>
        <p:spPr/>
        <p:txBody>
          <a:bodyPr/>
          <a:lstStyle/>
          <a:p>
            <a:fld id="{2D77ADB3-E633-6C48-9929-B5A53A513A4D}" type="datetime1">
              <a:rPr lang="en-US" smtClean="0"/>
              <a:t>2/18/22</a:t>
            </a:fld>
            <a:endParaRPr lang="en-UA"/>
          </a:p>
        </p:txBody>
      </p:sp>
      <p:sp>
        <p:nvSpPr>
          <p:cNvPr id="5" name="Footer Placeholder 4">
            <a:extLst>
              <a:ext uri="{FF2B5EF4-FFF2-40B4-BE49-F238E27FC236}">
                <a16:creationId xmlns:a16="http://schemas.microsoft.com/office/drawing/2014/main" id="{F5B1294B-72E7-6348-9C41-3057EC3618C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F31E874C-7A52-8843-9573-C3B2CF02CE28}"/>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3023928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Лише заголовок">
  <p:cSld name="Лише заголовок">
    <p:spTree>
      <p:nvGrpSpPr>
        <p:cNvPr id="1" name="Shape 29"/>
        <p:cNvGrpSpPr/>
        <p:nvPr/>
      </p:nvGrpSpPr>
      <p:grpSpPr>
        <a:xfrm>
          <a:off x="0" y="0"/>
          <a:ext cx="0" cy="0"/>
          <a:chOff x="0" y="0"/>
          <a:chExt cx="0" cy="0"/>
        </a:xfrm>
      </p:grpSpPr>
      <p:sp>
        <p:nvSpPr>
          <p:cNvPr id="30" name="Google Shape;30;p33"/>
          <p:cNvSpPr/>
          <p:nvPr/>
        </p:nvSpPr>
        <p:spPr>
          <a:xfrm>
            <a:off x="1" y="6176963"/>
            <a:ext cx="12192000" cy="681037"/>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33"/>
          <p:cNvSpPr txBox="1">
            <a:spLocks noGrp="1"/>
          </p:cNvSpPr>
          <p:nvPr>
            <p:ph type="ftr" idx="11"/>
          </p:nvPr>
        </p:nvSpPr>
        <p:spPr>
          <a:xfrm>
            <a:off x="234175" y="6356350"/>
            <a:ext cx="1035948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1">
                <a:solidFill>
                  <a:srgbClr val="FFC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3"/>
          <p:cNvSpPr txBox="1">
            <a:spLocks noGrp="1"/>
          </p:cNvSpPr>
          <p:nvPr>
            <p:ph type="title"/>
          </p:nvPr>
        </p:nvSpPr>
        <p:spPr>
          <a:xfrm>
            <a:off x="1293543" y="142105"/>
            <a:ext cx="10660564"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1F3864"/>
              </a:buClr>
              <a:buSzPts val="3600"/>
              <a:buFont typeface="Exo 2"/>
              <a:buNone/>
              <a:defRPr sz="3600" b="1">
                <a:solidFill>
                  <a:srgbClr val="1F3864"/>
                </a:solidFill>
                <a:latin typeface="Exo 2"/>
                <a:ea typeface="Exo 2"/>
                <a:cs typeface="Exo 2"/>
                <a:sym typeface="Exo 2"/>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3" name="Google Shape;33;p33"/>
          <p:cNvPicPr preferRelativeResize="0"/>
          <p:nvPr/>
        </p:nvPicPr>
        <p:blipFill rotWithShape="1">
          <a:blip r:embed="rId2">
            <a:alphaModFix/>
          </a:blip>
          <a:srcRect/>
          <a:stretch/>
        </p:blipFill>
        <p:spPr>
          <a:xfrm>
            <a:off x="234175" y="117592"/>
            <a:ext cx="924526" cy="1350076"/>
          </a:xfrm>
          <a:prstGeom prst="rect">
            <a:avLst/>
          </a:prstGeom>
          <a:noFill/>
          <a:ln>
            <a:noFill/>
          </a:ln>
        </p:spPr>
      </p:pic>
      <p:sp>
        <p:nvSpPr>
          <p:cNvPr id="34" name="Google Shape;34;p33"/>
          <p:cNvSpPr txBox="1">
            <a:spLocks noGrp="1"/>
          </p:cNvSpPr>
          <p:nvPr>
            <p:ph type="sldNum" idx="12"/>
          </p:nvPr>
        </p:nvSpPr>
        <p:spPr>
          <a:xfrm>
            <a:off x="11017404" y="6356350"/>
            <a:ext cx="84935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200"/>
              <a:buFont typeface="Arial"/>
              <a:buNone/>
              <a:defRPr sz="3200" b="1" i="0" u="none" strike="noStrike" cap="none">
                <a:solidFill>
                  <a:srgbClr val="FFC000"/>
                </a:solidFill>
                <a:latin typeface="Exo 2"/>
                <a:ea typeface="Exo 2"/>
                <a:cs typeface="Exo 2"/>
                <a:sym typeface="Exo 2"/>
              </a:defRPr>
            </a:lvl1pPr>
            <a:lvl2pPr marL="0" marR="0" lvl="1" indent="0" algn="r">
              <a:lnSpc>
                <a:spcPct val="100000"/>
              </a:lnSpc>
              <a:spcBef>
                <a:spcPts val="0"/>
              </a:spcBef>
              <a:spcAft>
                <a:spcPts val="0"/>
              </a:spcAft>
              <a:buClr>
                <a:srgbClr val="000000"/>
              </a:buClr>
              <a:buSzPts val="3200"/>
              <a:buFont typeface="Arial"/>
              <a:buNone/>
              <a:defRPr sz="3200" b="1" i="0" u="none" strike="noStrike" cap="none">
                <a:solidFill>
                  <a:srgbClr val="FFC000"/>
                </a:solidFill>
                <a:latin typeface="Exo 2"/>
                <a:ea typeface="Exo 2"/>
                <a:cs typeface="Exo 2"/>
                <a:sym typeface="Exo 2"/>
              </a:defRPr>
            </a:lvl2pPr>
            <a:lvl3pPr marL="0" marR="0" lvl="2" indent="0" algn="r">
              <a:lnSpc>
                <a:spcPct val="100000"/>
              </a:lnSpc>
              <a:spcBef>
                <a:spcPts val="0"/>
              </a:spcBef>
              <a:spcAft>
                <a:spcPts val="0"/>
              </a:spcAft>
              <a:buClr>
                <a:srgbClr val="000000"/>
              </a:buClr>
              <a:buSzPts val="3200"/>
              <a:buFont typeface="Arial"/>
              <a:buNone/>
              <a:defRPr sz="3200" b="1" i="0" u="none" strike="noStrike" cap="none">
                <a:solidFill>
                  <a:srgbClr val="FFC000"/>
                </a:solidFill>
                <a:latin typeface="Exo 2"/>
                <a:ea typeface="Exo 2"/>
                <a:cs typeface="Exo 2"/>
                <a:sym typeface="Exo 2"/>
              </a:defRPr>
            </a:lvl3pPr>
            <a:lvl4pPr marL="0" marR="0" lvl="3" indent="0" algn="r">
              <a:lnSpc>
                <a:spcPct val="100000"/>
              </a:lnSpc>
              <a:spcBef>
                <a:spcPts val="0"/>
              </a:spcBef>
              <a:spcAft>
                <a:spcPts val="0"/>
              </a:spcAft>
              <a:buClr>
                <a:srgbClr val="000000"/>
              </a:buClr>
              <a:buSzPts val="3200"/>
              <a:buFont typeface="Arial"/>
              <a:buNone/>
              <a:defRPr sz="3200" b="1" i="0" u="none" strike="noStrike" cap="none">
                <a:solidFill>
                  <a:srgbClr val="FFC000"/>
                </a:solidFill>
                <a:latin typeface="Exo 2"/>
                <a:ea typeface="Exo 2"/>
                <a:cs typeface="Exo 2"/>
                <a:sym typeface="Exo 2"/>
              </a:defRPr>
            </a:lvl4pPr>
            <a:lvl5pPr marL="0" marR="0" lvl="4" indent="0" algn="r">
              <a:lnSpc>
                <a:spcPct val="100000"/>
              </a:lnSpc>
              <a:spcBef>
                <a:spcPts val="0"/>
              </a:spcBef>
              <a:spcAft>
                <a:spcPts val="0"/>
              </a:spcAft>
              <a:buClr>
                <a:srgbClr val="000000"/>
              </a:buClr>
              <a:buSzPts val="3200"/>
              <a:buFont typeface="Arial"/>
              <a:buNone/>
              <a:defRPr sz="3200" b="1" i="0" u="none" strike="noStrike" cap="none">
                <a:solidFill>
                  <a:srgbClr val="FFC000"/>
                </a:solidFill>
                <a:latin typeface="Exo 2"/>
                <a:ea typeface="Exo 2"/>
                <a:cs typeface="Exo 2"/>
                <a:sym typeface="Exo 2"/>
              </a:defRPr>
            </a:lvl5pPr>
            <a:lvl6pPr marL="0" marR="0" lvl="5" indent="0" algn="r">
              <a:lnSpc>
                <a:spcPct val="100000"/>
              </a:lnSpc>
              <a:spcBef>
                <a:spcPts val="0"/>
              </a:spcBef>
              <a:spcAft>
                <a:spcPts val="0"/>
              </a:spcAft>
              <a:buClr>
                <a:srgbClr val="000000"/>
              </a:buClr>
              <a:buSzPts val="3200"/>
              <a:buFont typeface="Arial"/>
              <a:buNone/>
              <a:defRPr sz="3200" b="1" i="0" u="none" strike="noStrike" cap="none">
                <a:solidFill>
                  <a:srgbClr val="FFC000"/>
                </a:solidFill>
                <a:latin typeface="Exo 2"/>
                <a:ea typeface="Exo 2"/>
                <a:cs typeface="Exo 2"/>
                <a:sym typeface="Exo 2"/>
              </a:defRPr>
            </a:lvl6pPr>
            <a:lvl7pPr marL="0" marR="0" lvl="6" indent="0" algn="r">
              <a:lnSpc>
                <a:spcPct val="100000"/>
              </a:lnSpc>
              <a:spcBef>
                <a:spcPts val="0"/>
              </a:spcBef>
              <a:spcAft>
                <a:spcPts val="0"/>
              </a:spcAft>
              <a:buClr>
                <a:srgbClr val="000000"/>
              </a:buClr>
              <a:buSzPts val="3200"/>
              <a:buFont typeface="Arial"/>
              <a:buNone/>
              <a:defRPr sz="3200" b="1" i="0" u="none" strike="noStrike" cap="none">
                <a:solidFill>
                  <a:srgbClr val="FFC000"/>
                </a:solidFill>
                <a:latin typeface="Exo 2"/>
                <a:ea typeface="Exo 2"/>
                <a:cs typeface="Exo 2"/>
                <a:sym typeface="Exo 2"/>
              </a:defRPr>
            </a:lvl7pPr>
            <a:lvl8pPr marL="0" marR="0" lvl="7" indent="0" algn="r">
              <a:lnSpc>
                <a:spcPct val="100000"/>
              </a:lnSpc>
              <a:spcBef>
                <a:spcPts val="0"/>
              </a:spcBef>
              <a:spcAft>
                <a:spcPts val="0"/>
              </a:spcAft>
              <a:buClr>
                <a:srgbClr val="000000"/>
              </a:buClr>
              <a:buSzPts val="3200"/>
              <a:buFont typeface="Arial"/>
              <a:buNone/>
              <a:defRPr sz="3200" b="1" i="0" u="none" strike="noStrike" cap="none">
                <a:solidFill>
                  <a:srgbClr val="FFC000"/>
                </a:solidFill>
                <a:latin typeface="Exo 2"/>
                <a:ea typeface="Exo 2"/>
                <a:cs typeface="Exo 2"/>
                <a:sym typeface="Exo 2"/>
              </a:defRPr>
            </a:lvl8pPr>
            <a:lvl9pPr marL="0" marR="0" lvl="8" indent="0" algn="r">
              <a:lnSpc>
                <a:spcPct val="100000"/>
              </a:lnSpc>
              <a:spcBef>
                <a:spcPts val="0"/>
              </a:spcBef>
              <a:spcAft>
                <a:spcPts val="0"/>
              </a:spcAft>
              <a:buClr>
                <a:srgbClr val="000000"/>
              </a:buClr>
              <a:buSzPts val="3200"/>
              <a:buFont typeface="Arial"/>
              <a:buNone/>
              <a:defRPr sz="3200" b="1" i="0" u="none" strike="noStrike" cap="none">
                <a:solidFill>
                  <a:srgbClr val="FFC000"/>
                </a:solidFill>
                <a:latin typeface="Exo 2"/>
                <a:ea typeface="Exo 2"/>
                <a:cs typeface="Exo 2"/>
                <a:sym typeface="Exo 2"/>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2081475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F073-006A-624C-A1CA-DBF4995619D6}"/>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0F0CD8A6-F38F-EC48-8945-B44809AE71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9C3EB306-CA5D-DC4E-ADBD-D8CA7A77F68B}"/>
              </a:ext>
            </a:extLst>
          </p:cNvPr>
          <p:cNvSpPr>
            <a:spLocks noGrp="1"/>
          </p:cNvSpPr>
          <p:nvPr>
            <p:ph type="dt" sz="half" idx="10"/>
          </p:nvPr>
        </p:nvSpPr>
        <p:spPr/>
        <p:txBody>
          <a:bodyPr/>
          <a:lstStyle/>
          <a:p>
            <a:fld id="{72507129-0DF7-C945-BA21-A1D920AE82F4}" type="datetime1">
              <a:rPr lang="en-US" smtClean="0"/>
              <a:t>2/18/22</a:t>
            </a:fld>
            <a:endParaRPr lang="en-UA"/>
          </a:p>
        </p:txBody>
      </p:sp>
      <p:sp>
        <p:nvSpPr>
          <p:cNvPr id="5" name="Footer Placeholder 4">
            <a:extLst>
              <a:ext uri="{FF2B5EF4-FFF2-40B4-BE49-F238E27FC236}">
                <a16:creationId xmlns:a16="http://schemas.microsoft.com/office/drawing/2014/main" id="{2654CEFC-C04B-EB4C-90D4-27411E1856E1}"/>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CC7CC1B7-6081-A048-B8A3-B967DE843C1A}"/>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8395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488D-2F3C-184E-9AD3-F805278B405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A"/>
          </a:p>
        </p:txBody>
      </p:sp>
      <p:sp>
        <p:nvSpPr>
          <p:cNvPr id="3" name="Text Placeholder 2">
            <a:extLst>
              <a:ext uri="{FF2B5EF4-FFF2-40B4-BE49-F238E27FC236}">
                <a16:creationId xmlns:a16="http://schemas.microsoft.com/office/drawing/2014/main" id="{903DD7FF-9539-1D4F-8C55-ABBBF1C162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F2FB50-2191-F848-B206-F5BAC894F458}"/>
              </a:ext>
            </a:extLst>
          </p:cNvPr>
          <p:cNvSpPr>
            <a:spLocks noGrp="1"/>
          </p:cNvSpPr>
          <p:nvPr>
            <p:ph type="dt" sz="half" idx="10"/>
          </p:nvPr>
        </p:nvSpPr>
        <p:spPr/>
        <p:txBody>
          <a:bodyPr/>
          <a:lstStyle/>
          <a:p>
            <a:fld id="{C9E0187E-9AD5-8A44-9930-60771334FC4A}" type="datetime1">
              <a:rPr lang="en-US" smtClean="0"/>
              <a:t>2/18/22</a:t>
            </a:fld>
            <a:endParaRPr lang="en-UA"/>
          </a:p>
        </p:txBody>
      </p:sp>
      <p:sp>
        <p:nvSpPr>
          <p:cNvPr id="5" name="Footer Placeholder 4">
            <a:extLst>
              <a:ext uri="{FF2B5EF4-FFF2-40B4-BE49-F238E27FC236}">
                <a16:creationId xmlns:a16="http://schemas.microsoft.com/office/drawing/2014/main" id="{2D429D59-9DE3-5348-BEBC-32E5D7DF00F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9272D2C1-34A9-8745-8DA1-DC8F4FE1F9E6}"/>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262765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2CC35-E60E-974D-9F9D-73DCFE797E7F}"/>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837D0BE3-8F04-414C-9702-1734DBDCED7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Content Placeholder 3">
            <a:extLst>
              <a:ext uri="{FF2B5EF4-FFF2-40B4-BE49-F238E27FC236}">
                <a16:creationId xmlns:a16="http://schemas.microsoft.com/office/drawing/2014/main" id="{7DAC1DAF-E8EC-594A-9C8C-034385F06B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Date Placeholder 4">
            <a:extLst>
              <a:ext uri="{FF2B5EF4-FFF2-40B4-BE49-F238E27FC236}">
                <a16:creationId xmlns:a16="http://schemas.microsoft.com/office/drawing/2014/main" id="{31AA9170-2E96-B54B-8089-83D3FD25A550}"/>
              </a:ext>
            </a:extLst>
          </p:cNvPr>
          <p:cNvSpPr>
            <a:spLocks noGrp="1"/>
          </p:cNvSpPr>
          <p:nvPr>
            <p:ph type="dt" sz="half" idx="10"/>
          </p:nvPr>
        </p:nvSpPr>
        <p:spPr/>
        <p:txBody>
          <a:bodyPr/>
          <a:lstStyle/>
          <a:p>
            <a:fld id="{C786F201-10FA-2046-AB80-6A33F7515722}" type="datetime1">
              <a:rPr lang="en-US" smtClean="0"/>
              <a:t>2/18/22</a:t>
            </a:fld>
            <a:endParaRPr lang="en-UA"/>
          </a:p>
        </p:txBody>
      </p:sp>
      <p:sp>
        <p:nvSpPr>
          <p:cNvPr id="6" name="Footer Placeholder 5">
            <a:extLst>
              <a:ext uri="{FF2B5EF4-FFF2-40B4-BE49-F238E27FC236}">
                <a16:creationId xmlns:a16="http://schemas.microsoft.com/office/drawing/2014/main" id="{79F87A4D-5980-F14D-A3D4-BF2CBDAF6178}"/>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05949F8D-FEE3-EE4E-92BC-7B5F8418A0DA}"/>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3767758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EE25-FAFE-AD40-9FDC-996E30C42BDF}"/>
              </a:ext>
            </a:extLst>
          </p:cNvPr>
          <p:cNvSpPr>
            <a:spLocks noGrp="1"/>
          </p:cNvSpPr>
          <p:nvPr>
            <p:ph type="title"/>
          </p:nvPr>
        </p:nvSpPr>
        <p:spPr>
          <a:xfrm>
            <a:off x="839788" y="365125"/>
            <a:ext cx="10515600" cy="1325563"/>
          </a:xfrm>
        </p:spPr>
        <p:txBody>
          <a:bodyPr/>
          <a:lstStyle/>
          <a:p>
            <a:r>
              <a:rPr lang="en-GB"/>
              <a:t>Click to edit Master title style</a:t>
            </a:r>
            <a:endParaRPr lang="en-UA"/>
          </a:p>
        </p:txBody>
      </p:sp>
      <p:sp>
        <p:nvSpPr>
          <p:cNvPr id="3" name="Text Placeholder 2">
            <a:extLst>
              <a:ext uri="{FF2B5EF4-FFF2-40B4-BE49-F238E27FC236}">
                <a16:creationId xmlns:a16="http://schemas.microsoft.com/office/drawing/2014/main" id="{D5532EC3-BC57-6E48-8833-7C6B56305A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1076800-AA17-F842-A7BE-FFF4243D2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Text Placeholder 4">
            <a:extLst>
              <a:ext uri="{FF2B5EF4-FFF2-40B4-BE49-F238E27FC236}">
                <a16:creationId xmlns:a16="http://schemas.microsoft.com/office/drawing/2014/main" id="{674CE592-6E20-E843-B539-4616C43C7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FAF3B55-5B9C-B14F-9DE8-317317439AC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7" name="Date Placeholder 6">
            <a:extLst>
              <a:ext uri="{FF2B5EF4-FFF2-40B4-BE49-F238E27FC236}">
                <a16:creationId xmlns:a16="http://schemas.microsoft.com/office/drawing/2014/main" id="{0D592D82-EB39-1F4B-9542-5DC0192E49D5}"/>
              </a:ext>
            </a:extLst>
          </p:cNvPr>
          <p:cNvSpPr>
            <a:spLocks noGrp="1"/>
          </p:cNvSpPr>
          <p:nvPr>
            <p:ph type="dt" sz="half" idx="10"/>
          </p:nvPr>
        </p:nvSpPr>
        <p:spPr/>
        <p:txBody>
          <a:bodyPr/>
          <a:lstStyle/>
          <a:p>
            <a:fld id="{44652984-FDFA-2947-8EAE-8D39AF47F5AA}" type="datetime1">
              <a:rPr lang="en-US" smtClean="0"/>
              <a:t>2/18/22</a:t>
            </a:fld>
            <a:endParaRPr lang="en-UA"/>
          </a:p>
        </p:txBody>
      </p:sp>
      <p:sp>
        <p:nvSpPr>
          <p:cNvPr id="8" name="Footer Placeholder 7">
            <a:extLst>
              <a:ext uri="{FF2B5EF4-FFF2-40B4-BE49-F238E27FC236}">
                <a16:creationId xmlns:a16="http://schemas.microsoft.com/office/drawing/2014/main" id="{0E13AC9C-61B4-004A-82FE-C1E15927E603}"/>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18C1BD7E-A25B-F344-9709-16EF4AD061F6}"/>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3342671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EACE-4E57-2F41-A4C7-C2DD6BD1B274}"/>
              </a:ext>
            </a:extLst>
          </p:cNvPr>
          <p:cNvSpPr>
            <a:spLocks noGrp="1"/>
          </p:cNvSpPr>
          <p:nvPr>
            <p:ph type="title"/>
          </p:nvPr>
        </p:nvSpPr>
        <p:spPr/>
        <p:txBody>
          <a:bodyPr/>
          <a:lstStyle/>
          <a:p>
            <a:r>
              <a:rPr lang="en-GB"/>
              <a:t>Click to edit Master title style</a:t>
            </a:r>
            <a:endParaRPr lang="en-UA"/>
          </a:p>
        </p:txBody>
      </p:sp>
      <p:sp>
        <p:nvSpPr>
          <p:cNvPr id="3" name="Date Placeholder 2">
            <a:extLst>
              <a:ext uri="{FF2B5EF4-FFF2-40B4-BE49-F238E27FC236}">
                <a16:creationId xmlns:a16="http://schemas.microsoft.com/office/drawing/2014/main" id="{D4461BC1-7396-6D41-BCF3-AD80B0C78048}"/>
              </a:ext>
            </a:extLst>
          </p:cNvPr>
          <p:cNvSpPr>
            <a:spLocks noGrp="1"/>
          </p:cNvSpPr>
          <p:nvPr>
            <p:ph type="dt" sz="half" idx="10"/>
          </p:nvPr>
        </p:nvSpPr>
        <p:spPr/>
        <p:txBody>
          <a:bodyPr/>
          <a:lstStyle/>
          <a:p>
            <a:fld id="{248D7A6A-986B-3E4F-AEF5-8E0272D9711F}" type="datetime1">
              <a:rPr lang="en-US" smtClean="0"/>
              <a:t>2/18/22</a:t>
            </a:fld>
            <a:endParaRPr lang="en-UA"/>
          </a:p>
        </p:txBody>
      </p:sp>
      <p:sp>
        <p:nvSpPr>
          <p:cNvPr id="4" name="Footer Placeholder 3">
            <a:extLst>
              <a:ext uri="{FF2B5EF4-FFF2-40B4-BE49-F238E27FC236}">
                <a16:creationId xmlns:a16="http://schemas.microsoft.com/office/drawing/2014/main" id="{CD63FC0B-625A-7544-B760-EF97FDEC89E9}"/>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95CFBD94-A804-F74A-8AAA-CA34AB71439D}"/>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686210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FDD818-75D2-8F44-B419-09FE724EB78F}"/>
              </a:ext>
            </a:extLst>
          </p:cNvPr>
          <p:cNvSpPr>
            <a:spLocks noGrp="1"/>
          </p:cNvSpPr>
          <p:nvPr>
            <p:ph type="dt" sz="half" idx="10"/>
          </p:nvPr>
        </p:nvSpPr>
        <p:spPr/>
        <p:txBody>
          <a:bodyPr/>
          <a:lstStyle/>
          <a:p>
            <a:fld id="{C13B0849-B0A4-E842-B3BB-6EA3522FE605}" type="datetime1">
              <a:rPr lang="en-US" smtClean="0"/>
              <a:t>2/18/22</a:t>
            </a:fld>
            <a:endParaRPr lang="en-UA"/>
          </a:p>
        </p:txBody>
      </p:sp>
      <p:sp>
        <p:nvSpPr>
          <p:cNvPr id="3" name="Footer Placeholder 2">
            <a:extLst>
              <a:ext uri="{FF2B5EF4-FFF2-40B4-BE49-F238E27FC236}">
                <a16:creationId xmlns:a16="http://schemas.microsoft.com/office/drawing/2014/main" id="{9974B455-CED9-224A-8D02-9F673683D23C}"/>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9923F957-8369-EB49-A676-F1766C61E483}"/>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200192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7BFE-CA39-A043-A450-B0F959C6DD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Content Placeholder 2">
            <a:extLst>
              <a:ext uri="{FF2B5EF4-FFF2-40B4-BE49-F238E27FC236}">
                <a16:creationId xmlns:a16="http://schemas.microsoft.com/office/drawing/2014/main" id="{5D7ADBAC-1A33-4840-8E14-DE7ECD900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Text Placeholder 3">
            <a:extLst>
              <a:ext uri="{FF2B5EF4-FFF2-40B4-BE49-F238E27FC236}">
                <a16:creationId xmlns:a16="http://schemas.microsoft.com/office/drawing/2014/main" id="{4EA59A23-FB70-4C46-A61E-54F27E44A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DA7136-672D-9B4B-9056-EC9A8E3F859E}"/>
              </a:ext>
            </a:extLst>
          </p:cNvPr>
          <p:cNvSpPr>
            <a:spLocks noGrp="1"/>
          </p:cNvSpPr>
          <p:nvPr>
            <p:ph type="dt" sz="half" idx="10"/>
          </p:nvPr>
        </p:nvSpPr>
        <p:spPr/>
        <p:txBody>
          <a:bodyPr/>
          <a:lstStyle/>
          <a:p>
            <a:fld id="{934E8D59-191B-5542-8374-78B2DD990252}" type="datetime1">
              <a:rPr lang="en-US" smtClean="0"/>
              <a:t>2/18/22</a:t>
            </a:fld>
            <a:endParaRPr lang="en-UA"/>
          </a:p>
        </p:txBody>
      </p:sp>
      <p:sp>
        <p:nvSpPr>
          <p:cNvPr id="6" name="Footer Placeholder 5">
            <a:extLst>
              <a:ext uri="{FF2B5EF4-FFF2-40B4-BE49-F238E27FC236}">
                <a16:creationId xmlns:a16="http://schemas.microsoft.com/office/drawing/2014/main" id="{996BF56D-158E-A748-B4BE-4C3FD429FB81}"/>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7DA3F73F-B171-C046-B365-D8FB4A708311}"/>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2220151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6B1A-55A9-C749-87C6-A302D68466F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Picture Placeholder 2">
            <a:extLst>
              <a:ext uri="{FF2B5EF4-FFF2-40B4-BE49-F238E27FC236}">
                <a16:creationId xmlns:a16="http://schemas.microsoft.com/office/drawing/2014/main" id="{DE2057A8-EF5C-B747-A960-E0EC4A17A2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46B3D15F-371A-3940-8D4B-F11C25DE5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2D367E-C4C9-A54E-BEAE-B4E7A53FA475}"/>
              </a:ext>
            </a:extLst>
          </p:cNvPr>
          <p:cNvSpPr>
            <a:spLocks noGrp="1"/>
          </p:cNvSpPr>
          <p:nvPr>
            <p:ph type="dt" sz="half" idx="10"/>
          </p:nvPr>
        </p:nvSpPr>
        <p:spPr/>
        <p:txBody>
          <a:bodyPr/>
          <a:lstStyle/>
          <a:p>
            <a:fld id="{E2CC87C6-1925-E649-AD64-ECC4136F6D70}" type="datetime1">
              <a:rPr lang="en-US" smtClean="0"/>
              <a:t>2/18/22</a:t>
            </a:fld>
            <a:endParaRPr lang="en-UA"/>
          </a:p>
        </p:txBody>
      </p:sp>
      <p:sp>
        <p:nvSpPr>
          <p:cNvPr id="6" name="Footer Placeholder 5">
            <a:extLst>
              <a:ext uri="{FF2B5EF4-FFF2-40B4-BE49-F238E27FC236}">
                <a16:creationId xmlns:a16="http://schemas.microsoft.com/office/drawing/2014/main" id="{9BD3FDE0-4E39-F64A-9BC8-F57D13C39DE8}"/>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0D17EC78-6FBD-FD43-882B-52DEA19F0EB3}"/>
              </a:ext>
            </a:extLst>
          </p:cNvPr>
          <p:cNvSpPr>
            <a:spLocks noGrp="1"/>
          </p:cNvSpPr>
          <p:nvPr>
            <p:ph type="sldNum" sz="quarter" idx="12"/>
          </p:nvPr>
        </p:nvSpPr>
        <p:spPr/>
        <p:txBody>
          <a:bodyPr/>
          <a:lstStyle/>
          <a:p>
            <a:fld id="{787F7493-5173-CC4B-A7A4-75718D26494C}" type="slidenum">
              <a:rPr lang="en-UA" smtClean="0"/>
              <a:t>‹#›</a:t>
            </a:fld>
            <a:endParaRPr lang="en-UA"/>
          </a:p>
        </p:txBody>
      </p:sp>
    </p:spTree>
    <p:extLst>
      <p:ext uri="{BB962C8B-B14F-4D97-AF65-F5344CB8AC3E}">
        <p14:creationId xmlns:p14="http://schemas.microsoft.com/office/powerpoint/2010/main" val="2851375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6238BD-C214-F149-9875-C6B16AA94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A"/>
          </a:p>
        </p:txBody>
      </p:sp>
      <p:sp>
        <p:nvSpPr>
          <p:cNvPr id="3" name="Text Placeholder 2">
            <a:extLst>
              <a:ext uri="{FF2B5EF4-FFF2-40B4-BE49-F238E27FC236}">
                <a16:creationId xmlns:a16="http://schemas.microsoft.com/office/drawing/2014/main" id="{8D86C7F6-6F82-8F47-9DDE-CEE7F9F90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98B4D87B-CE86-E944-9DD3-03EDAA91B8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5572CC-B690-6F41-A8B5-5E219D124AFA}" type="datetime1">
              <a:rPr lang="en-US" smtClean="0"/>
              <a:t>2/18/22</a:t>
            </a:fld>
            <a:endParaRPr lang="en-UA"/>
          </a:p>
        </p:txBody>
      </p:sp>
      <p:sp>
        <p:nvSpPr>
          <p:cNvPr id="5" name="Footer Placeholder 4">
            <a:extLst>
              <a:ext uri="{FF2B5EF4-FFF2-40B4-BE49-F238E27FC236}">
                <a16:creationId xmlns:a16="http://schemas.microsoft.com/office/drawing/2014/main" id="{C1286461-6BF5-154E-B6DB-9E496506C3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E175BB51-564B-A940-9190-B5B785225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7F7493-5173-CC4B-A7A4-75718D26494C}" type="slidenum">
              <a:rPr lang="en-UA" smtClean="0"/>
              <a:t>‹#›</a:t>
            </a:fld>
            <a:endParaRPr lang="en-UA"/>
          </a:p>
        </p:txBody>
      </p:sp>
    </p:spTree>
    <p:extLst>
      <p:ext uri="{BB962C8B-B14F-4D97-AF65-F5344CB8AC3E}">
        <p14:creationId xmlns:p14="http://schemas.microsoft.com/office/powerpoint/2010/main" val="204714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4.png"/><Relationship Id="rId3" Type="http://schemas.openxmlformats.org/officeDocument/2006/relationships/image" Target="../media/image40.jpg"/><Relationship Id="rId7" Type="http://schemas.openxmlformats.org/officeDocument/2006/relationships/image" Target="../media/image44.jpg"/><Relationship Id="rId12" Type="http://schemas.openxmlformats.org/officeDocument/2006/relationships/image" Target="../media/image49.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jp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5.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4.png"/><Relationship Id="rId5" Type="http://schemas.openxmlformats.org/officeDocument/2006/relationships/image" Target="../media/image10.jpe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58DB3B-E439-3C47-9F64-3A3EEAC20D4C}"/>
              </a:ext>
            </a:extLst>
          </p:cNvPr>
          <p:cNvPicPr>
            <a:picLocks noChangeAspect="1"/>
          </p:cNvPicPr>
          <p:nvPr/>
        </p:nvPicPr>
        <p:blipFill>
          <a:blip r:embed="rId2"/>
          <a:stretch>
            <a:fillRect/>
          </a:stretch>
        </p:blipFill>
        <p:spPr>
          <a:xfrm>
            <a:off x="0" y="3989070"/>
            <a:ext cx="12223383" cy="2868930"/>
          </a:xfrm>
          <a:prstGeom prst="rect">
            <a:avLst/>
          </a:prstGeom>
        </p:spPr>
      </p:pic>
      <p:sp>
        <p:nvSpPr>
          <p:cNvPr id="7" name="Google Shape;43;p3">
            <a:extLst>
              <a:ext uri="{FF2B5EF4-FFF2-40B4-BE49-F238E27FC236}">
                <a16:creationId xmlns:a16="http://schemas.microsoft.com/office/drawing/2014/main" id="{90073815-258C-CF42-A982-FCC6D28288D9}"/>
              </a:ext>
            </a:extLst>
          </p:cNvPr>
          <p:cNvSpPr txBox="1">
            <a:spLocks/>
          </p:cNvSpPr>
          <p:nvPr/>
        </p:nvSpPr>
        <p:spPr>
          <a:xfrm>
            <a:off x="681047" y="2076317"/>
            <a:ext cx="10861288" cy="2395672"/>
          </a:xfrm>
          <a:prstGeom prst="rect">
            <a:avLst/>
          </a:prstGeom>
          <a:noFill/>
          <a:ln>
            <a:noFill/>
          </a:ln>
        </p:spPr>
        <p:txBody>
          <a:bodyPr spcFirstLastPara="1" wrap="square" lIns="91425" tIns="45700" rIns="91425" bIns="45700"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F3864"/>
              </a:buClr>
              <a:buSzPts val="6000"/>
              <a:buFont typeface="Exo 2"/>
              <a:buNone/>
              <a:defRPr sz="6000" b="1" i="0" u="none" strike="noStrike" cap="none">
                <a:solidFill>
                  <a:srgbClr val="1F3864"/>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2000"/>
              </a:spcAft>
              <a:buClr>
                <a:srgbClr val="FFFFFF"/>
              </a:buClr>
              <a:buSzPct val="82304"/>
              <a:buFont typeface="Exo 2"/>
              <a:buNone/>
              <a:tabLst/>
              <a:defRPr/>
            </a:pPr>
            <a:br>
              <a:rPr kumimoji="0" lang="en-GB" sz="2700" b="1" i="0" u="none" strike="noStrike" kern="0" cap="none" spc="0" normalizeH="0" baseline="0" noProof="0" dirty="0">
                <a:ln>
                  <a:noFill/>
                </a:ln>
                <a:solidFill>
                  <a:srgbClr val="1B3A6E"/>
                </a:solidFill>
                <a:effectLst/>
                <a:uLnTx/>
                <a:uFillTx/>
                <a:latin typeface="Exo 2"/>
                <a:sym typeface="Exo 2"/>
              </a:rPr>
            </a:br>
            <a:r>
              <a:rPr kumimoji="0" lang="en-GB" sz="4800" b="1" i="0" u="none" strike="noStrike" kern="0" cap="none" spc="0" normalizeH="0" baseline="0" noProof="0" dirty="0">
                <a:ln>
                  <a:noFill/>
                </a:ln>
                <a:solidFill>
                  <a:srgbClr val="1F3864"/>
                </a:solidFill>
                <a:effectLst/>
                <a:uLnTx/>
                <a:uFillTx/>
                <a:latin typeface="Exo 2"/>
                <a:sym typeface="Exo 2"/>
              </a:rPr>
              <a:t>Network Software Development</a:t>
            </a:r>
            <a:endParaRPr kumimoji="0" lang="uk-UA" sz="4800" b="1" i="0" u="none" strike="noStrike" kern="0" cap="none" spc="0" normalizeH="0" baseline="0" noProof="0" dirty="0">
              <a:ln>
                <a:noFill/>
              </a:ln>
              <a:solidFill>
                <a:srgbClr val="1F3864"/>
              </a:solidFill>
              <a:effectLst/>
              <a:uLnTx/>
              <a:uFillTx/>
              <a:latin typeface="Exo 2"/>
              <a:sym typeface="Exo 2"/>
            </a:endParaRPr>
          </a:p>
          <a:p>
            <a:pPr marL="0" marR="0" lvl="0" indent="0" algn="ctr" defTabSz="914400" rtl="0" eaLnBrk="1" fontAlgn="auto" latinLnBrk="0" hangingPunct="1">
              <a:lnSpc>
                <a:spcPct val="100000"/>
              </a:lnSpc>
              <a:spcBef>
                <a:spcPts val="0"/>
              </a:spcBef>
              <a:spcAft>
                <a:spcPts val="2000"/>
              </a:spcAft>
              <a:buClr>
                <a:srgbClr val="FFFFFF"/>
              </a:buClr>
              <a:buSzPct val="82304"/>
              <a:buFont typeface="Exo 2"/>
              <a:buNone/>
              <a:tabLst/>
              <a:defRPr/>
            </a:pPr>
            <a:r>
              <a:rPr kumimoji="0" lang="uk-UA" sz="4800" b="1" i="0" u="none" strike="noStrike" kern="0" cap="none" spc="0" normalizeH="0" baseline="0" noProof="0" dirty="0">
                <a:ln>
                  <a:noFill/>
                </a:ln>
                <a:solidFill>
                  <a:srgbClr val="1F3864"/>
                </a:solidFill>
                <a:effectLst/>
                <a:uLnTx/>
                <a:uFillTx/>
                <a:latin typeface="Exo 2"/>
                <a:sym typeface="Exo 2"/>
              </a:rPr>
              <a:t>(Програмне забезпечення мереж передачі даних)</a:t>
            </a:r>
            <a:br>
              <a:rPr kumimoji="0" lang="en-GB" sz="4800" b="1" i="0" u="none" strike="noStrike" kern="0" cap="none" spc="0" normalizeH="0" baseline="0" noProof="0" dirty="0">
                <a:ln>
                  <a:noFill/>
                </a:ln>
                <a:solidFill>
                  <a:srgbClr val="1F3864"/>
                </a:solidFill>
                <a:effectLst/>
                <a:uLnTx/>
                <a:uFillTx/>
                <a:latin typeface="Exo 2"/>
                <a:sym typeface="Exo 2"/>
              </a:rPr>
            </a:br>
            <a:endParaRPr kumimoji="0" lang="en-GB" sz="2700" b="1" i="0" u="none" strike="noStrike" kern="0" cap="none" spc="0" normalizeH="0" baseline="0" noProof="0" dirty="0">
              <a:ln>
                <a:noFill/>
              </a:ln>
              <a:solidFill>
                <a:srgbClr val="1B3A6E"/>
              </a:solidFill>
              <a:effectLst/>
              <a:uLnTx/>
              <a:uFillTx/>
              <a:latin typeface="Exo 2"/>
              <a:sym typeface="Exo 2"/>
            </a:endParaRPr>
          </a:p>
        </p:txBody>
      </p:sp>
      <p:pic>
        <p:nvPicPr>
          <p:cNvPr id="11" name="Picture 10">
            <a:extLst>
              <a:ext uri="{FF2B5EF4-FFF2-40B4-BE49-F238E27FC236}">
                <a16:creationId xmlns:a16="http://schemas.microsoft.com/office/drawing/2014/main" id="{E2A4F6A3-309A-AB4A-B775-98C7593D8679}"/>
              </a:ext>
            </a:extLst>
          </p:cNvPr>
          <p:cNvPicPr>
            <a:picLocks noChangeAspect="1"/>
          </p:cNvPicPr>
          <p:nvPr/>
        </p:nvPicPr>
        <p:blipFill>
          <a:blip r:embed="rId3"/>
          <a:stretch>
            <a:fillRect/>
          </a:stretch>
        </p:blipFill>
        <p:spPr>
          <a:xfrm>
            <a:off x="5212080" y="118110"/>
            <a:ext cx="1767840" cy="1767840"/>
          </a:xfrm>
          <a:prstGeom prst="rect">
            <a:avLst/>
          </a:prstGeom>
        </p:spPr>
      </p:pic>
      <p:sp>
        <p:nvSpPr>
          <p:cNvPr id="12" name="Google Shape;43;p3">
            <a:extLst>
              <a:ext uri="{FF2B5EF4-FFF2-40B4-BE49-F238E27FC236}">
                <a16:creationId xmlns:a16="http://schemas.microsoft.com/office/drawing/2014/main" id="{8EC9534C-362B-1149-B20D-A82A6DD8394C}"/>
              </a:ext>
            </a:extLst>
          </p:cNvPr>
          <p:cNvSpPr txBox="1">
            <a:spLocks/>
          </p:cNvSpPr>
          <p:nvPr/>
        </p:nvSpPr>
        <p:spPr>
          <a:xfrm>
            <a:off x="737746" y="355078"/>
            <a:ext cx="4382894" cy="1293904"/>
          </a:xfrm>
          <a:prstGeom prst="rect">
            <a:avLst/>
          </a:prstGeom>
          <a:noFill/>
          <a:ln>
            <a:noFill/>
          </a:ln>
        </p:spPr>
        <p:txBody>
          <a:bodyPr spcFirstLastPara="1" wrap="square" lIns="91425" tIns="45700" rIns="91425" bIns="45700" anchor="ctr" anchorCtr="0">
            <a:normAutofit fontScale="900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F3864"/>
              </a:buClr>
              <a:buSzPts val="6000"/>
              <a:buFont typeface="Exo 2"/>
              <a:buNone/>
              <a:defRPr sz="6000" b="1" i="0" u="none" strike="noStrike" cap="none">
                <a:solidFill>
                  <a:srgbClr val="1F3864"/>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2000"/>
              </a:spcAft>
              <a:buClr>
                <a:srgbClr val="FFFFFF"/>
              </a:buClr>
              <a:buSzPct val="82304"/>
              <a:buFont typeface="Exo 2"/>
              <a:buNone/>
              <a:tabLst/>
              <a:defRPr/>
            </a:pPr>
            <a:br>
              <a:rPr kumimoji="0" lang="en-GB" sz="1100" b="1" i="0" u="none" strike="noStrike" kern="0" cap="none" spc="0" normalizeH="0" baseline="0" noProof="0" dirty="0">
                <a:ln>
                  <a:noFill/>
                </a:ln>
                <a:solidFill>
                  <a:srgbClr val="1B3A6E"/>
                </a:solidFill>
                <a:effectLst/>
                <a:uLnTx/>
                <a:uFillTx/>
                <a:latin typeface="Exo 2"/>
                <a:sym typeface="Exo 2"/>
              </a:rPr>
            </a:br>
            <a:r>
              <a:rPr kumimoji="0" lang="en-GB" sz="2000" b="1" i="0" u="none" strike="noStrike" kern="0" cap="none" spc="0" normalizeH="0" baseline="0" noProof="0" dirty="0">
                <a:ln>
                  <a:noFill/>
                </a:ln>
                <a:solidFill>
                  <a:srgbClr val="1F3864"/>
                </a:solidFill>
                <a:effectLst/>
                <a:uLnTx/>
                <a:uFillTx/>
                <a:latin typeface="Exo 2"/>
                <a:sym typeface="Exo 2"/>
              </a:rPr>
              <a:t>National Technical University of Ukraine “Igor Sikorsky Kyiv Polytechnic Institute” </a:t>
            </a:r>
            <a:endParaRPr kumimoji="0" lang="en-GB" sz="1100" b="1" i="0" u="none" strike="noStrike" kern="0" cap="none" spc="0" normalizeH="0" baseline="0" noProof="0" dirty="0">
              <a:ln>
                <a:noFill/>
              </a:ln>
              <a:solidFill>
                <a:srgbClr val="1B3A6E"/>
              </a:solidFill>
              <a:effectLst/>
              <a:uLnTx/>
              <a:uFillTx/>
              <a:latin typeface="Exo 2"/>
              <a:sym typeface="Exo 2"/>
            </a:endParaRPr>
          </a:p>
        </p:txBody>
      </p:sp>
      <p:sp>
        <p:nvSpPr>
          <p:cNvPr id="13" name="Google Shape;43;p3">
            <a:extLst>
              <a:ext uri="{FF2B5EF4-FFF2-40B4-BE49-F238E27FC236}">
                <a16:creationId xmlns:a16="http://schemas.microsoft.com/office/drawing/2014/main" id="{29FD0960-C1BE-1442-BB41-DBBC8E5C71E6}"/>
              </a:ext>
            </a:extLst>
          </p:cNvPr>
          <p:cNvSpPr txBox="1">
            <a:spLocks/>
          </p:cNvSpPr>
          <p:nvPr/>
        </p:nvSpPr>
        <p:spPr>
          <a:xfrm>
            <a:off x="7128510" y="355078"/>
            <a:ext cx="4382894" cy="1293904"/>
          </a:xfrm>
          <a:prstGeom prst="rect">
            <a:avLst/>
          </a:prstGeom>
          <a:noFill/>
          <a:ln>
            <a:noFill/>
          </a:ln>
        </p:spPr>
        <p:txBody>
          <a:bodyPr spcFirstLastPara="1" wrap="square" lIns="91425" tIns="45700" rIns="91425" bIns="45700" anchor="ctr" anchorCtr="0">
            <a:normAutofit fontScale="900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F3864"/>
              </a:buClr>
              <a:buSzPts val="6000"/>
              <a:buFont typeface="Exo 2"/>
              <a:buNone/>
              <a:defRPr sz="6000" b="1" i="0" u="none" strike="noStrike" cap="none">
                <a:solidFill>
                  <a:srgbClr val="1F3864"/>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2000"/>
              </a:spcAft>
              <a:buClr>
                <a:srgbClr val="FFFFFF"/>
              </a:buClr>
              <a:buSzPct val="82304"/>
              <a:buFont typeface="Exo 2"/>
              <a:buNone/>
              <a:tabLst/>
              <a:defRPr/>
            </a:pPr>
            <a:br>
              <a:rPr kumimoji="0" lang="en-GB" sz="1100" b="1" i="0" u="none" strike="noStrike" kern="0" cap="none" spc="0" normalizeH="0" baseline="0" noProof="0" dirty="0">
                <a:ln>
                  <a:noFill/>
                </a:ln>
                <a:solidFill>
                  <a:srgbClr val="1B3A6E"/>
                </a:solidFill>
                <a:effectLst/>
                <a:uLnTx/>
                <a:uFillTx/>
                <a:latin typeface="Exo 2"/>
                <a:sym typeface="Exo 2"/>
              </a:rPr>
            </a:br>
            <a:r>
              <a:rPr kumimoji="0" lang="uk-UA" sz="2000" b="1" i="0" u="none" strike="noStrike" kern="0" cap="none" spc="0" normalizeH="0" baseline="0" noProof="0" dirty="0">
                <a:ln>
                  <a:noFill/>
                </a:ln>
                <a:solidFill>
                  <a:srgbClr val="1F3864"/>
                </a:solidFill>
                <a:effectLst/>
                <a:uLnTx/>
                <a:uFillTx/>
                <a:latin typeface="Exo 2"/>
                <a:sym typeface="Exo 2"/>
              </a:rPr>
              <a:t>Національний технічний університет України </a:t>
            </a:r>
            <a:r>
              <a:rPr kumimoji="0" lang="en-GB" sz="2000" b="1" i="0" u="none" strike="noStrike" kern="0" cap="none" spc="0" normalizeH="0" baseline="0" noProof="0" dirty="0">
                <a:ln>
                  <a:noFill/>
                </a:ln>
                <a:solidFill>
                  <a:srgbClr val="1F3864"/>
                </a:solidFill>
                <a:effectLst/>
                <a:uLnTx/>
                <a:uFillTx/>
                <a:latin typeface="Exo 2"/>
                <a:sym typeface="Exo 2"/>
              </a:rPr>
              <a:t>“</a:t>
            </a:r>
            <a:r>
              <a:rPr kumimoji="0" lang="uk-UA" sz="2000" b="1" i="0" u="none" strike="noStrike" kern="0" cap="none" spc="0" normalizeH="0" baseline="0" noProof="0" dirty="0">
                <a:ln>
                  <a:noFill/>
                </a:ln>
                <a:solidFill>
                  <a:srgbClr val="1F3864"/>
                </a:solidFill>
                <a:effectLst/>
                <a:uLnTx/>
                <a:uFillTx/>
                <a:latin typeface="Exo 2"/>
                <a:sym typeface="Exo 2"/>
              </a:rPr>
              <a:t>Київський політехнічний інститут імені Ігоря Сікорського</a:t>
            </a:r>
            <a:r>
              <a:rPr kumimoji="0" lang="en-GB" sz="2000" b="1" i="0" u="none" strike="noStrike" kern="0" cap="none" spc="0" normalizeH="0" baseline="0" noProof="0" dirty="0">
                <a:ln>
                  <a:noFill/>
                </a:ln>
                <a:solidFill>
                  <a:srgbClr val="1F3864"/>
                </a:solidFill>
                <a:effectLst/>
                <a:uLnTx/>
                <a:uFillTx/>
                <a:latin typeface="Exo 2"/>
                <a:sym typeface="Exo 2"/>
              </a:rPr>
              <a:t>” </a:t>
            </a:r>
            <a:endParaRPr kumimoji="0" lang="en-GB" sz="1100" b="1" i="0" u="none" strike="noStrike" kern="0" cap="none" spc="0" normalizeH="0" baseline="0" noProof="0" dirty="0">
              <a:ln>
                <a:noFill/>
              </a:ln>
              <a:solidFill>
                <a:srgbClr val="1B3A6E"/>
              </a:solidFill>
              <a:effectLst/>
              <a:uLnTx/>
              <a:uFillTx/>
              <a:latin typeface="Exo 2"/>
              <a:sym typeface="Exo 2"/>
            </a:endParaRPr>
          </a:p>
        </p:txBody>
      </p:sp>
    </p:spTree>
    <p:extLst>
      <p:ext uri="{BB962C8B-B14F-4D97-AF65-F5344CB8AC3E}">
        <p14:creationId xmlns:p14="http://schemas.microsoft.com/office/powerpoint/2010/main" val="111869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3F1EED1B-465C-AD4F-8645-B51D04D055ED}"/>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What is IoT?</a:t>
            </a:r>
          </a:p>
        </p:txBody>
      </p:sp>
      <p:sp>
        <p:nvSpPr>
          <p:cNvPr id="19458" name="Slide Number Placeholder 3">
            <a:extLst>
              <a:ext uri="{FF2B5EF4-FFF2-40B4-BE49-F238E27FC236}">
                <a16:creationId xmlns:a16="http://schemas.microsoft.com/office/drawing/2014/main" id="{C8932DFA-FF94-984B-BDE0-142E339B5F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08B6A128-7AAC-2248-A665-BC3C690484D6}" type="slidenum">
              <a:rPr lang="en-US" altLang="en-US" sz="1200">
                <a:solidFill>
                  <a:srgbClr val="000000"/>
                </a:solidFill>
                <a:latin typeface="Tahoma" panose="020B0604030504040204" pitchFamily="34" charset="0"/>
              </a:rPr>
              <a:pPr>
                <a:lnSpc>
                  <a:spcPct val="100000"/>
                </a:lnSpc>
                <a:spcBef>
                  <a:spcPct val="0"/>
                </a:spcBef>
                <a:buClrTx/>
                <a:buSzTx/>
                <a:buFontTx/>
                <a:buNone/>
              </a:pPr>
              <a:t>10</a:t>
            </a:fld>
            <a:endParaRPr lang="en-US" altLang="en-US" sz="1200">
              <a:solidFill>
                <a:srgbClr val="000000"/>
              </a:solidFill>
              <a:latin typeface="Tahoma" panose="020B0604030504040204" pitchFamily="34" charset="0"/>
            </a:endParaRPr>
          </a:p>
        </p:txBody>
      </p:sp>
      <p:sp>
        <p:nvSpPr>
          <p:cNvPr id="7" name="TextBox 6">
            <a:extLst>
              <a:ext uri="{FF2B5EF4-FFF2-40B4-BE49-F238E27FC236}">
                <a16:creationId xmlns:a16="http://schemas.microsoft.com/office/drawing/2014/main" id="{6C6F3843-1662-4C4F-BE82-0CC50E4998CC}"/>
              </a:ext>
            </a:extLst>
          </p:cNvPr>
          <p:cNvSpPr txBox="1"/>
          <p:nvPr/>
        </p:nvSpPr>
        <p:spPr>
          <a:xfrm>
            <a:off x="639706" y="1244600"/>
            <a:ext cx="10452418" cy="4400550"/>
          </a:xfrm>
          <a:prstGeom prst="rect">
            <a:avLst/>
          </a:prstGeom>
          <a:noFill/>
        </p:spPr>
        <p:txBody>
          <a:bodyPr wrap="square">
            <a:spAutoFit/>
          </a:bodyPr>
          <a:lstStyle/>
          <a:p>
            <a:pPr marL="342900" indent="-342900" algn="just" eaLnBrk="1" fontAlgn="auto" hangingPunct="1">
              <a:spcBef>
                <a:spcPts val="0"/>
              </a:spcBef>
              <a:spcAft>
                <a:spcPts val="0"/>
              </a:spcAft>
              <a:buClr>
                <a:schemeClr val="accent1">
                  <a:lumMod val="75000"/>
                </a:schemeClr>
              </a:buClr>
              <a:buFont typeface="Arial" charset="0"/>
              <a:buChar char="•"/>
              <a:defRPr/>
            </a:pPr>
            <a:r>
              <a:rPr lang="en-IN" sz="2400" dirty="0">
                <a:solidFill>
                  <a:srgbClr val="1F3864"/>
                </a:solidFill>
                <a:latin typeface="Exo 2" pitchFamily="2" charset="77"/>
              </a:rPr>
              <a:t>Internet of Things (</a:t>
            </a:r>
            <a:r>
              <a:rPr lang="en-IN" sz="2400" dirty="0" err="1">
                <a:solidFill>
                  <a:srgbClr val="1F3864"/>
                </a:solidFill>
                <a:latin typeface="Exo 2" pitchFamily="2" charset="77"/>
              </a:rPr>
              <a:t>IoT</a:t>
            </a:r>
            <a:r>
              <a:rPr lang="en-IN" sz="2400" dirty="0">
                <a:solidFill>
                  <a:srgbClr val="1F3864"/>
                </a:solidFill>
                <a:latin typeface="Exo 2" pitchFamily="2" charset="77"/>
              </a:rPr>
              <a:t>) comprises </a:t>
            </a:r>
            <a:r>
              <a:rPr lang="en-IN" sz="2400" dirty="0">
                <a:solidFill>
                  <a:srgbClr val="FF0000"/>
                </a:solidFill>
                <a:latin typeface="Exo 2" pitchFamily="2" charset="77"/>
              </a:rPr>
              <a:t>things</a:t>
            </a:r>
            <a:r>
              <a:rPr lang="en-IN" sz="2400" dirty="0">
                <a:latin typeface="Exo 2" pitchFamily="2" charset="77"/>
              </a:rPr>
              <a:t> </a:t>
            </a:r>
            <a:r>
              <a:rPr lang="en-IN" sz="2400" dirty="0">
                <a:solidFill>
                  <a:srgbClr val="1F3864"/>
                </a:solidFill>
                <a:latin typeface="Exo 2" pitchFamily="2" charset="77"/>
              </a:rPr>
              <a:t>that  have unique identities and are connected to the Internet </a:t>
            </a:r>
          </a:p>
          <a:p>
            <a:pPr marL="342900" indent="-342900" algn="just" eaLnBrk="1" fontAlgn="auto" hangingPunct="1">
              <a:spcBef>
                <a:spcPts val="0"/>
              </a:spcBef>
              <a:spcAft>
                <a:spcPts val="0"/>
              </a:spcAft>
              <a:buClr>
                <a:schemeClr val="accent1">
                  <a:lumMod val="75000"/>
                </a:schemeClr>
              </a:buClr>
              <a:buFont typeface="Arial" charset="0"/>
              <a:buChar char="•"/>
              <a:defRPr/>
            </a:pPr>
            <a:endParaRPr lang="en-IN" sz="2400" dirty="0">
              <a:solidFill>
                <a:srgbClr val="1F3864"/>
              </a:solidFill>
              <a:latin typeface="Exo 2" pitchFamily="2" charset="77"/>
            </a:endParaRPr>
          </a:p>
          <a:p>
            <a:pPr marL="342900" indent="-342900" algn="just" eaLnBrk="1" fontAlgn="auto" hangingPunct="1">
              <a:spcBef>
                <a:spcPts val="0"/>
              </a:spcBef>
              <a:spcAft>
                <a:spcPts val="0"/>
              </a:spcAft>
              <a:buClr>
                <a:schemeClr val="accent1">
                  <a:lumMod val="75000"/>
                </a:schemeClr>
              </a:buClr>
              <a:buFont typeface="Arial" charset="0"/>
              <a:buChar char="•"/>
              <a:defRPr/>
            </a:pPr>
            <a:r>
              <a:rPr lang="en-IN" sz="2400" dirty="0">
                <a:solidFill>
                  <a:srgbClr val="1F3864"/>
                </a:solidFill>
                <a:latin typeface="Exo 2" pitchFamily="2" charset="77"/>
              </a:rPr>
              <a:t>The focus on </a:t>
            </a:r>
            <a:r>
              <a:rPr lang="en-IN" sz="2400" dirty="0" err="1">
                <a:solidFill>
                  <a:srgbClr val="1F3864"/>
                </a:solidFill>
                <a:latin typeface="Exo 2" pitchFamily="2" charset="77"/>
              </a:rPr>
              <a:t>IoT</a:t>
            </a:r>
            <a:r>
              <a:rPr lang="en-IN" sz="2400" dirty="0">
                <a:solidFill>
                  <a:srgbClr val="1F3864"/>
                </a:solidFill>
                <a:latin typeface="Exo 2" pitchFamily="2" charset="77"/>
              </a:rPr>
              <a:t> is in the configuration, control and networking via the Internet of devices or “Things” that are traditionally not associated with the internet</a:t>
            </a:r>
          </a:p>
          <a:p>
            <a:pPr marL="800100" lvl="1" indent="-342900" algn="just" eaLnBrk="1" fontAlgn="auto" hangingPunct="1">
              <a:spcBef>
                <a:spcPts val="0"/>
              </a:spcBef>
              <a:spcAft>
                <a:spcPts val="0"/>
              </a:spcAft>
              <a:buClr>
                <a:schemeClr val="accent1">
                  <a:lumMod val="75000"/>
                </a:schemeClr>
              </a:buClr>
              <a:buFont typeface="Arial" charset="0"/>
              <a:buChar char="•"/>
              <a:defRPr/>
            </a:pPr>
            <a:r>
              <a:rPr lang="en-IN" sz="2400" dirty="0" err="1">
                <a:solidFill>
                  <a:srgbClr val="1F3864"/>
                </a:solidFill>
                <a:latin typeface="Exo 2" pitchFamily="2" charset="77"/>
              </a:rPr>
              <a:t>Eg</a:t>
            </a:r>
            <a:r>
              <a:rPr lang="en-IN" sz="2400" dirty="0">
                <a:solidFill>
                  <a:srgbClr val="1F3864"/>
                </a:solidFill>
                <a:latin typeface="Exo 2" pitchFamily="2" charset="77"/>
              </a:rPr>
              <a:t>: pump, utility meter, car engine</a:t>
            </a:r>
          </a:p>
          <a:p>
            <a:pPr marL="800100" lvl="1" indent="-342900" algn="just" eaLnBrk="1" fontAlgn="auto" hangingPunct="1">
              <a:spcBef>
                <a:spcPts val="0"/>
              </a:spcBef>
              <a:spcAft>
                <a:spcPts val="0"/>
              </a:spcAft>
              <a:buClr>
                <a:schemeClr val="accent1">
                  <a:lumMod val="75000"/>
                </a:schemeClr>
              </a:buClr>
              <a:buFont typeface="Arial" charset="0"/>
              <a:buChar char="•"/>
              <a:defRPr/>
            </a:pPr>
            <a:endParaRPr lang="en-IN" sz="2400" dirty="0">
              <a:solidFill>
                <a:srgbClr val="1F3864"/>
              </a:solidFill>
              <a:latin typeface="Exo 2" pitchFamily="2" charset="77"/>
            </a:endParaRPr>
          </a:p>
          <a:p>
            <a:pPr marL="342900" indent="-342900" algn="just" eaLnBrk="1" fontAlgn="auto" hangingPunct="1">
              <a:spcBef>
                <a:spcPts val="0"/>
              </a:spcBef>
              <a:spcAft>
                <a:spcPts val="0"/>
              </a:spcAft>
              <a:buClr>
                <a:schemeClr val="accent1">
                  <a:lumMod val="75000"/>
                </a:schemeClr>
              </a:buClr>
              <a:buFont typeface="Arial" charset="0"/>
              <a:buChar char="•"/>
              <a:defRPr/>
            </a:pPr>
            <a:r>
              <a:rPr lang="en-IN" sz="2400" dirty="0" err="1">
                <a:solidFill>
                  <a:srgbClr val="1F3864"/>
                </a:solidFill>
                <a:latin typeface="Exo 2" pitchFamily="2" charset="77"/>
              </a:rPr>
              <a:t>IoT</a:t>
            </a:r>
            <a:r>
              <a:rPr lang="en-IN" sz="2400" dirty="0">
                <a:solidFill>
                  <a:srgbClr val="1F3864"/>
                </a:solidFill>
                <a:latin typeface="Exo 2" pitchFamily="2" charset="77"/>
              </a:rPr>
              <a:t> is a new revolution in the capabilities of the </a:t>
            </a:r>
            <a:r>
              <a:rPr lang="en-IN" sz="2400" dirty="0">
                <a:solidFill>
                  <a:srgbClr val="FF0000"/>
                </a:solidFill>
                <a:latin typeface="Exo 2" pitchFamily="2" charset="77"/>
              </a:rPr>
              <a:t>endpoints that are connected to the internet</a:t>
            </a:r>
          </a:p>
          <a:p>
            <a:pPr marL="342900" indent="-342900" algn="just" eaLnBrk="1" fontAlgn="auto" hangingPunct="1">
              <a:spcBef>
                <a:spcPts val="0"/>
              </a:spcBef>
              <a:spcAft>
                <a:spcPts val="0"/>
              </a:spcAft>
              <a:buClr>
                <a:schemeClr val="accent1">
                  <a:lumMod val="75000"/>
                </a:schemeClr>
              </a:buClr>
              <a:buFont typeface="Arial" charset="0"/>
              <a:buChar char="•"/>
              <a:defRPr/>
            </a:pPr>
            <a:endParaRPr lang="en-IN" sz="2000" dirty="0">
              <a:solidFill>
                <a:schemeClr val="bg1">
                  <a:lumMod val="65000"/>
                </a:schemeClr>
              </a:solidFill>
              <a:latin typeface="Exo 2" pitchFamily="2" charset="77"/>
            </a:endParaRPr>
          </a:p>
          <a:p>
            <a:pPr marL="342900" indent="-342900" algn="just" eaLnBrk="1" fontAlgn="auto" hangingPunct="1">
              <a:spcBef>
                <a:spcPts val="0"/>
              </a:spcBef>
              <a:spcAft>
                <a:spcPts val="0"/>
              </a:spcAft>
              <a:buClr>
                <a:schemeClr val="accent1">
                  <a:lumMod val="75000"/>
                </a:schemeClr>
              </a:buClr>
              <a:buFont typeface="Arial" charset="0"/>
              <a:buChar char="•"/>
              <a:defRPr/>
            </a:pPr>
            <a:r>
              <a:rPr lang="en-IN" sz="2000" b="1" dirty="0">
                <a:solidFill>
                  <a:schemeClr val="bg1">
                    <a:lumMod val="65000"/>
                  </a:schemeClr>
                </a:solidFill>
                <a:latin typeface="Exo 2" pitchFamily="2" charset="77"/>
              </a:rPr>
              <a:t> </a:t>
            </a:r>
            <a:endParaRPr lang="en-IN" sz="2000" b="1" dirty="0">
              <a:solidFill>
                <a:schemeClr val="tx2"/>
              </a:solidFill>
              <a:latin typeface="Exo 2" pitchFamily="2" charset="77"/>
            </a:endParaRPr>
          </a:p>
        </p:txBody>
      </p:sp>
      <p:sp>
        <p:nvSpPr>
          <p:cNvPr id="5" name="Rectangle 4">
            <a:extLst>
              <a:ext uri="{FF2B5EF4-FFF2-40B4-BE49-F238E27FC236}">
                <a16:creationId xmlns:a16="http://schemas.microsoft.com/office/drawing/2014/main" id="{7BD6DD13-A881-AF45-9575-3C2808C125E5}"/>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0EF07FC5-07F5-8143-9962-2C4F630F16EF}"/>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13E43088-5319-5F4C-A643-29153AC0C0CD}"/>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10</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1449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278" y="69573"/>
            <a:ext cx="9366762" cy="1143000"/>
          </a:xfrm>
        </p:spPr>
        <p:txBody>
          <a:bodyPr>
            <a:noAutofit/>
          </a:bodyPr>
          <a:lstStyle/>
          <a:p>
            <a:pPr algn="l"/>
            <a:r>
              <a:rPr lang="en-US" b="1" dirty="0">
                <a:solidFill>
                  <a:srgbClr val="1F3864"/>
                </a:solidFill>
                <a:latin typeface="Exo 2" pitchFamily="2" charset="77"/>
              </a:rPr>
              <a:t>IoT (Some Industry Definitions)</a:t>
            </a:r>
          </a:p>
        </p:txBody>
      </p:sp>
      <p:sp>
        <p:nvSpPr>
          <p:cNvPr id="4" name="Slide Number Placeholder 3"/>
          <p:cNvSpPr>
            <a:spLocks noGrp="1"/>
          </p:cNvSpPr>
          <p:nvPr>
            <p:ph type="sldNum" sz="quarter" idx="12"/>
          </p:nvPr>
        </p:nvSpPr>
        <p:spPr/>
        <p:txBody>
          <a:bodyPr/>
          <a:lstStyle/>
          <a:p>
            <a:fld id="{283C63E4-F9BE-C24A-B4FF-309EB18BA564}" type="slidenum">
              <a:rPr lang="en-US" smtClean="0"/>
              <a:t>11</a:t>
            </a:fld>
            <a:endParaRPr lang="en-US"/>
          </a:p>
        </p:txBody>
      </p:sp>
      <p:sp>
        <p:nvSpPr>
          <p:cNvPr id="7" name="Rectangle 6"/>
          <p:cNvSpPr/>
          <p:nvPr/>
        </p:nvSpPr>
        <p:spPr>
          <a:xfrm>
            <a:off x="433185" y="974482"/>
            <a:ext cx="11325629" cy="4909036"/>
          </a:xfrm>
          <a:prstGeom prst="rect">
            <a:avLst/>
          </a:prstGeom>
        </p:spPr>
        <p:txBody>
          <a:bodyPr wrap="square">
            <a:spAutoFit/>
          </a:bodyPr>
          <a:lstStyle/>
          <a:p>
            <a:pPr algn="just">
              <a:spcBef>
                <a:spcPts val="1000"/>
              </a:spcBef>
              <a:tabLst>
                <a:tab pos="1485900" algn="l"/>
                <a:tab pos="3225800" algn="l"/>
                <a:tab pos="4876800" algn="l"/>
                <a:tab pos="5473700" algn="l"/>
                <a:tab pos="6578600" algn="l"/>
                <a:tab pos="8089900" algn="l"/>
              </a:tabLst>
            </a:pPr>
            <a:r>
              <a:rPr lang="en-US" sz="2400" dirty="0">
                <a:solidFill>
                  <a:srgbClr val="1F3864"/>
                </a:solidFill>
                <a:latin typeface="Exo 2" pitchFamily="2" charset="77"/>
              </a:rPr>
              <a:t>A network connecting (either wired or wireless) devices, or ‘things’, that is characterized by autonomous provisioning, management, and monitoring. The IoT is innately analytical and integrated </a:t>
            </a:r>
            <a:r>
              <a:rPr lang="en-US" sz="2400" b="1" dirty="0">
                <a:solidFill>
                  <a:srgbClr val="1F3864"/>
                </a:solidFill>
                <a:latin typeface="Exo 2" pitchFamily="2" charset="77"/>
              </a:rPr>
              <a:t>(IDC)</a:t>
            </a:r>
            <a:endParaRPr lang="en-US" sz="2400" dirty="0">
              <a:solidFill>
                <a:srgbClr val="1F3864"/>
              </a:solidFill>
              <a:latin typeface="Exo 2" pitchFamily="2" charset="77"/>
            </a:endParaRPr>
          </a:p>
          <a:p>
            <a:pPr algn="just">
              <a:spcBef>
                <a:spcPts val="1000"/>
              </a:spcBef>
              <a:tabLst>
                <a:tab pos="1485900" algn="l"/>
                <a:tab pos="3225800" algn="l"/>
                <a:tab pos="4876800" algn="l"/>
                <a:tab pos="5473700" algn="l"/>
                <a:tab pos="6578600" algn="l"/>
                <a:tab pos="8089900" algn="l"/>
              </a:tabLst>
            </a:pPr>
            <a:r>
              <a:rPr lang="en-US" sz="2400" dirty="0">
                <a:solidFill>
                  <a:srgbClr val="1F3864"/>
                </a:solidFill>
                <a:latin typeface="Exo 2" pitchFamily="2" charset="77"/>
              </a:rPr>
              <a:t>IoT is the next evolution of the Internet, connecting the unconnected people, processes, data, and things in your business today </a:t>
            </a:r>
            <a:r>
              <a:rPr lang="en-US" sz="2400" b="1" dirty="0">
                <a:solidFill>
                  <a:srgbClr val="1F3864"/>
                </a:solidFill>
                <a:latin typeface="Exo 2" pitchFamily="2" charset="77"/>
              </a:rPr>
              <a:t>(Cisco)</a:t>
            </a:r>
            <a:endParaRPr lang="en-US" sz="2400" dirty="0">
              <a:solidFill>
                <a:srgbClr val="1F3864"/>
              </a:solidFill>
              <a:latin typeface="Exo 2" pitchFamily="2" charset="77"/>
            </a:endParaRPr>
          </a:p>
          <a:p>
            <a:pPr algn="just">
              <a:spcBef>
                <a:spcPts val="1000"/>
              </a:spcBef>
              <a:tabLst>
                <a:tab pos="1485900" algn="l"/>
                <a:tab pos="3225800" algn="l"/>
                <a:tab pos="4876800" algn="l"/>
                <a:tab pos="5473700" algn="l"/>
                <a:tab pos="6578600" algn="l"/>
                <a:tab pos="8089900" algn="l"/>
              </a:tabLst>
            </a:pPr>
            <a:r>
              <a:rPr lang="en-US" sz="2400" dirty="0" err="1">
                <a:solidFill>
                  <a:srgbClr val="1F3864"/>
                </a:solidFill>
                <a:latin typeface="Exo 2" pitchFamily="2" charset="77"/>
              </a:rPr>
              <a:t>IoT</a:t>
            </a:r>
            <a:r>
              <a:rPr lang="en-US" sz="2400" dirty="0">
                <a:solidFill>
                  <a:srgbClr val="1F3864"/>
                </a:solidFill>
                <a:latin typeface="Exo 2" pitchFamily="2" charset="77"/>
              </a:rPr>
              <a:t> devices as those capable of two-way data transmission (excluding passive sensors and RFID tags). It includes connections using multiple communication methods such as cellular, short range and others. </a:t>
            </a:r>
            <a:r>
              <a:rPr lang="en-US" sz="2400" b="1" dirty="0">
                <a:solidFill>
                  <a:srgbClr val="1F3864"/>
                </a:solidFill>
                <a:latin typeface="Exo 2" pitchFamily="2" charset="77"/>
              </a:rPr>
              <a:t>(GSMA)</a:t>
            </a:r>
          </a:p>
          <a:p>
            <a:pPr algn="just">
              <a:spcBef>
                <a:spcPts val="1000"/>
              </a:spcBef>
              <a:tabLst>
                <a:tab pos="1485900" algn="l"/>
                <a:tab pos="3225800" algn="l"/>
                <a:tab pos="4876800" algn="l"/>
                <a:tab pos="5473700" algn="l"/>
                <a:tab pos="6578600" algn="l"/>
                <a:tab pos="8089900" algn="l"/>
              </a:tabLst>
            </a:pPr>
            <a:r>
              <a:rPr lang="en-US" sz="2400" dirty="0">
                <a:solidFill>
                  <a:srgbClr val="1F3864"/>
                </a:solidFill>
                <a:latin typeface="Exo 2" pitchFamily="2" charset="77"/>
              </a:rPr>
              <a:t>Sensors &amp; actuators connected by networks to computing systems. These systems can monitor or manage the health and actions of connected objects and machines. Connected sensors can also monitor the natural world, people, and animal” </a:t>
            </a:r>
            <a:r>
              <a:rPr lang="en-US" sz="2400" b="1" dirty="0">
                <a:solidFill>
                  <a:srgbClr val="1F3864"/>
                </a:solidFill>
                <a:latin typeface="Exo 2" pitchFamily="2" charset="77"/>
              </a:rPr>
              <a:t>(McKinsey)</a:t>
            </a:r>
          </a:p>
        </p:txBody>
      </p:sp>
      <p:sp>
        <p:nvSpPr>
          <p:cNvPr id="5" name="Rectangle 4">
            <a:extLst>
              <a:ext uri="{FF2B5EF4-FFF2-40B4-BE49-F238E27FC236}">
                <a16:creationId xmlns:a16="http://schemas.microsoft.com/office/drawing/2014/main" id="{D75CC623-524D-9843-8682-1E363E6DA897}"/>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A159EBB8-722E-CC49-8AE4-EE6496832C3C}"/>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201B6917-120C-DD47-9FBA-ED7C40A34A33}"/>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11</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554373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36F93E41-3191-1540-B82A-D5ACFF0C9149}"/>
              </a:ext>
            </a:extLst>
          </p:cNvPr>
          <p:cNvSpPr>
            <a:spLocks noGrp="1" noChangeArrowheads="1"/>
          </p:cNvSpPr>
          <p:nvPr>
            <p:ph type="title" idx="4294967295"/>
          </p:nvPr>
        </p:nvSpPr>
        <p:spPr>
          <a:xfrm>
            <a:off x="381000" y="72233"/>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Building Blocks</a:t>
            </a:r>
          </a:p>
        </p:txBody>
      </p:sp>
      <p:sp>
        <p:nvSpPr>
          <p:cNvPr id="76802" name="Slide Number Placeholder 3">
            <a:extLst>
              <a:ext uri="{FF2B5EF4-FFF2-40B4-BE49-F238E27FC236}">
                <a16:creationId xmlns:a16="http://schemas.microsoft.com/office/drawing/2014/main" id="{AFCCD24E-724F-054A-933E-61FFA4468E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6918270C-D658-1D4C-815E-407B1222F159}" type="slidenum">
              <a:rPr lang="en-US" altLang="en-US" sz="1200">
                <a:solidFill>
                  <a:srgbClr val="000000"/>
                </a:solidFill>
                <a:latin typeface="Tahoma" panose="020B0604030504040204" pitchFamily="34" charset="0"/>
              </a:rPr>
              <a:pPr>
                <a:lnSpc>
                  <a:spcPct val="100000"/>
                </a:lnSpc>
                <a:spcBef>
                  <a:spcPct val="0"/>
                </a:spcBef>
                <a:buClrTx/>
                <a:buSzTx/>
                <a:buFontTx/>
                <a:buNone/>
              </a:pPr>
              <a:t>12</a:t>
            </a:fld>
            <a:endParaRPr lang="en-US" altLang="en-US" sz="1200">
              <a:solidFill>
                <a:srgbClr val="000000"/>
              </a:solidFill>
              <a:latin typeface="Tahoma" panose="020B0604030504040204" pitchFamily="34" charset="0"/>
            </a:endParaRPr>
          </a:p>
        </p:txBody>
      </p:sp>
      <p:pic>
        <p:nvPicPr>
          <p:cNvPr id="76803" name="Picture 1">
            <a:extLst>
              <a:ext uri="{FF2B5EF4-FFF2-40B4-BE49-F238E27FC236}">
                <a16:creationId xmlns:a16="http://schemas.microsoft.com/office/drawing/2014/main" id="{51E24C1D-2983-4D42-8CFA-CD96C48B21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059022"/>
            <a:ext cx="5359400" cy="12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2">
            <a:extLst>
              <a:ext uri="{FF2B5EF4-FFF2-40B4-BE49-F238E27FC236}">
                <a16:creationId xmlns:a16="http://schemas.microsoft.com/office/drawing/2014/main" id="{9AE410BD-D5AC-5242-845E-E3FD2251C9C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53150" y="1059022"/>
            <a:ext cx="58547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3">
            <a:extLst>
              <a:ext uri="{FF2B5EF4-FFF2-40B4-BE49-F238E27FC236}">
                <a16:creationId xmlns:a16="http://schemas.microsoft.com/office/drawing/2014/main" id="{7451F229-43EE-9841-A48E-233847DD23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3360" y="2752729"/>
            <a:ext cx="5349240" cy="13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5">
            <a:extLst>
              <a:ext uri="{FF2B5EF4-FFF2-40B4-BE49-F238E27FC236}">
                <a16:creationId xmlns:a16="http://schemas.microsoft.com/office/drawing/2014/main" id="{6ED43AA6-A655-0043-8FF8-4D3314B9953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4150" y="4528692"/>
            <a:ext cx="5359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6">
            <a:extLst>
              <a:ext uri="{FF2B5EF4-FFF2-40B4-BE49-F238E27FC236}">
                <a16:creationId xmlns:a16="http://schemas.microsoft.com/office/drawing/2014/main" id="{74B38DAF-9E88-EC4B-A095-DF4E329D585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3150" y="2761458"/>
            <a:ext cx="5854700" cy="3216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961E219-3792-B748-A71D-5AF279F09176}"/>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10" name="Picture 9">
            <a:extLst>
              <a:ext uri="{FF2B5EF4-FFF2-40B4-BE49-F238E27FC236}">
                <a16:creationId xmlns:a16="http://schemas.microsoft.com/office/drawing/2014/main" id="{798FAE90-33FD-EC4E-BAED-B062D587F382}"/>
              </a:ext>
            </a:extLst>
          </p:cNvPr>
          <p:cNvPicPr>
            <a:picLocks noChangeAspect="1"/>
          </p:cNvPicPr>
          <p:nvPr/>
        </p:nvPicPr>
        <p:blipFill>
          <a:blip r:embed="rId8"/>
          <a:stretch>
            <a:fillRect/>
          </a:stretch>
        </p:blipFill>
        <p:spPr>
          <a:xfrm>
            <a:off x="639706" y="6244432"/>
            <a:ext cx="396988" cy="558798"/>
          </a:xfrm>
          <a:prstGeom prst="rect">
            <a:avLst/>
          </a:prstGeom>
        </p:spPr>
      </p:pic>
      <p:sp>
        <p:nvSpPr>
          <p:cNvPr id="11" name="Slide Number Placeholder 6">
            <a:extLst>
              <a:ext uri="{FF2B5EF4-FFF2-40B4-BE49-F238E27FC236}">
                <a16:creationId xmlns:a16="http://schemas.microsoft.com/office/drawing/2014/main" id="{A5347363-E30B-B044-99FE-4D3204A60467}"/>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12</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4081594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ADBF36FE-C18D-3B40-BC0C-2E55AEADC017}"/>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Interaction</a:t>
            </a:r>
          </a:p>
        </p:txBody>
      </p:sp>
      <p:sp>
        <p:nvSpPr>
          <p:cNvPr id="31746" name="Slide Number Placeholder 3">
            <a:extLst>
              <a:ext uri="{FF2B5EF4-FFF2-40B4-BE49-F238E27FC236}">
                <a16:creationId xmlns:a16="http://schemas.microsoft.com/office/drawing/2014/main" id="{940E2A77-2AA7-1B43-AA2C-E149CF9E0C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F53363F4-7099-894B-B8B0-71A3778E1AD8}" type="slidenum">
              <a:rPr lang="en-US" altLang="en-US" sz="1200">
                <a:solidFill>
                  <a:srgbClr val="000000"/>
                </a:solidFill>
                <a:latin typeface="Tahoma" panose="020B0604030504040204" pitchFamily="34" charset="0"/>
              </a:rPr>
              <a:pPr>
                <a:lnSpc>
                  <a:spcPct val="100000"/>
                </a:lnSpc>
                <a:spcBef>
                  <a:spcPct val="0"/>
                </a:spcBef>
                <a:buClrTx/>
                <a:buSzTx/>
                <a:buFontTx/>
                <a:buNone/>
              </a:pPr>
              <a:t>13</a:t>
            </a:fld>
            <a:endParaRPr lang="en-US" altLang="en-US" sz="1200">
              <a:solidFill>
                <a:srgbClr val="000000"/>
              </a:solidFill>
              <a:latin typeface="Tahoma" panose="020B0604030504040204" pitchFamily="34" charset="0"/>
            </a:endParaRPr>
          </a:p>
        </p:txBody>
      </p:sp>
      <p:pic>
        <p:nvPicPr>
          <p:cNvPr id="31747" name="Picture 1">
            <a:extLst>
              <a:ext uri="{FF2B5EF4-FFF2-40B4-BE49-F238E27FC236}">
                <a16:creationId xmlns:a16="http://schemas.microsoft.com/office/drawing/2014/main" id="{69B1B2B2-EE1A-B142-8FEE-D40FEEE038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 y="1485900"/>
            <a:ext cx="100584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D10C9D5-9A66-CD42-B9F8-97E46FE15753}"/>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05A327D9-BB93-2D40-98C1-0B80B040C44C}"/>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1A122413-EC79-A94B-9126-3AA997B03A0F}"/>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13</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378020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Grp="1" noChangeArrowheads="1"/>
          </p:cNvSpPr>
          <p:nvPr>
            <p:ph type="title"/>
          </p:nvPr>
        </p:nvSpPr>
        <p:spPr>
          <a:xfrm>
            <a:off x="500066" y="-4605"/>
            <a:ext cx="10515600" cy="1325563"/>
          </a:xfrm>
        </p:spPr>
        <p:txBody>
          <a:bodyPr/>
          <a:lstStyle/>
          <a:p>
            <a:r>
              <a:rPr lang="en-US" altLang="en-US" b="1" dirty="0">
                <a:solidFill>
                  <a:srgbClr val="1F3864"/>
                </a:solidFill>
                <a:latin typeface="Exo 2" pitchFamily="2" charset="77"/>
              </a:rPr>
              <a:t>Wireless Sensor Network</a:t>
            </a:r>
          </a:p>
        </p:txBody>
      </p:sp>
      <p:sp>
        <p:nvSpPr>
          <p:cNvPr id="11" name="Rectangle 10">
            <a:extLst>
              <a:ext uri="{FF2B5EF4-FFF2-40B4-BE49-F238E27FC236}">
                <a16:creationId xmlns:a16="http://schemas.microsoft.com/office/drawing/2014/main" id="{89242EC9-BECE-A74C-971C-B85E93B7ADB2}"/>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12" name="Picture 11">
            <a:extLst>
              <a:ext uri="{FF2B5EF4-FFF2-40B4-BE49-F238E27FC236}">
                <a16:creationId xmlns:a16="http://schemas.microsoft.com/office/drawing/2014/main" id="{62D0B53D-CE2D-6042-AEEF-E1134C0256CE}"/>
              </a:ext>
            </a:extLst>
          </p:cNvPr>
          <p:cNvPicPr>
            <a:picLocks noChangeAspect="1"/>
          </p:cNvPicPr>
          <p:nvPr/>
        </p:nvPicPr>
        <p:blipFill>
          <a:blip r:embed="rId2"/>
          <a:stretch>
            <a:fillRect/>
          </a:stretch>
        </p:blipFill>
        <p:spPr>
          <a:xfrm>
            <a:off x="639706" y="6244432"/>
            <a:ext cx="396988" cy="558798"/>
          </a:xfrm>
          <a:prstGeom prst="rect">
            <a:avLst/>
          </a:prstGeom>
        </p:spPr>
      </p:pic>
      <p:sp>
        <p:nvSpPr>
          <p:cNvPr id="13" name="Slide Number Placeholder 6">
            <a:extLst>
              <a:ext uri="{FF2B5EF4-FFF2-40B4-BE49-F238E27FC236}">
                <a16:creationId xmlns:a16="http://schemas.microsoft.com/office/drawing/2014/main" id="{4A400C28-DEF5-AC4E-9C0B-BB29A5032576}"/>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14</a:t>
            </a:fld>
            <a:endParaRPr lang="en-UA" b="1" dirty="0">
              <a:solidFill>
                <a:schemeClr val="bg1"/>
              </a:solidFill>
              <a:latin typeface="Exo 2" pitchFamily="2" charset="77"/>
            </a:endParaRPr>
          </a:p>
        </p:txBody>
      </p:sp>
      <p:pic>
        <p:nvPicPr>
          <p:cNvPr id="3" name="Picture 2">
            <a:extLst>
              <a:ext uri="{FF2B5EF4-FFF2-40B4-BE49-F238E27FC236}">
                <a16:creationId xmlns:a16="http://schemas.microsoft.com/office/drawing/2014/main" id="{9DFBAD26-1430-2745-8279-53E882A5D82F}"/>
              </a:ext>
            </a:extLst>
          </p:cNvPr>
          <p:cNvPicPr>
            <a:picLocks noChangeAspect="1"/>
          </p:cNvPicPr>
          <p:nvPr/>
        </p:nvPicPr>
        <p:blipFill>
          <a:blip r:embed="rId3"/>
          <a:stretch>
            <a:fillRect/>
          </a:stretch>
        </p:blipFill>
        <p:spPr>
          <a:xfrm>
            <a:off x="1651000" y="847201"/>
            <a:ext cx="8281670" cy="5306902"/>
          </a:xfrm>
          <a:prstGeom prst="rect">
            <a:avLst/>
          </a:prstGeom>
        </p:spPr>
      </p:pic>
    </p:spTree>
    <p:extLst>
      <p:ext uri="{BB962C8B-B14F-4D97-AF65-F5344CB8AC3E}">
        <p14:creationId xmlns:p14="http://schemas.microsoft.com/office/powerpoint/2010/main" val="323314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736600" y="1307307"/>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lnSpc>
                <a:spcPct val="85000"/>
              </a:lnSpc>
              <a:spcBef>
                <a:spcPct val="20000"/>
              </a:spcBef>
              <a:spcAft>
                <a:spcPct val="0"/>
              </a:spcAft>
              <a:buClr>
                <a:srgbClr val="000099"/>
              </a:buClr>
              <a:buSzPct val="65000"/>
              <a:buFont typeface="Wingdings"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lgn="just" eaLnBrk="1" hangingPunct="1">
              <a:buNone/>
              <a:defRPr/>
            </a:pPr>
            <a:r>
              <a:rPr lang="en-US" kern="0" dirty="0">
                <a:solidFill>
                  <a:srgbClr val="1F3864"/>
                </a:solidFill>
                <a:latin typeface="Exo 2" pitchFamily="2" charset="77"/>
              </a:rPr>
              <a:t>Wireless Sensor Networks are networks that consists of sensors (nodes) and </a:t>
            </a:r>
            <a:r>
              <a:rPr lang="en-US" altLang="en-US" dirty="0">
                <a:solidFill>
                  <a:srgbClr val="1F3864"/>
                </a:solidFill>
                <a:latin typeface="Exo 2" pitchFamily="2" charset="77"/>
              </a:rPr>
              <a:t>base stations </a:t>
            </a:r>
            <a:r>
              <a:rPr lang="en-US" kern="0" dirty="0">
                <a:solidFill>
                  <a:srgbClr val="1F3864"/>
                </a:solidFill>
                <a:latin typeface="Exo 2" pitchFamily="2" charset="77"/>
              </a:rPr>
              <a:t>which are distributed in an ad hoc manner.</a:t>
            </a:r>
            <a:endParaRPr lang="ru-RU" kern="0" dirty="0">
              <a:solidFill>
                <a:srgbClr val="1F3864"/>
              </a:solidFill>
              <a:latin typeface="Exo 2" pitchFamily="2" charset="77"/>
            </a:endParaRPr>
          </a:p>
          <a:p>
            <a:pPr marL="0" indent="0" algn="just" eaLnBrk="1" hangingPunct="1">
              <a:buNone/>
              <a:defRPr/>
            </a:pPr>
            <a:endParaRPr lang="en-US" kern="0" dirty="0">
              <a:solidFill>
                <a:srgbClr val="1F3864"/>
              </a:solidFill>
              <a:latin typeface="Exo 2" pitchFamily="2" charset="77"/>
            </a:endParaRPr>
          </a:p>
          <a:p>
            <a:pPr marL="0" indent="0" algn="just" eaLnBrk="1" hangingPunct="1">
              <a:buNone/>
              <a:defRPr/>
            </a:pPr>
            <a:r>
              <a:rPr lang="en-US" kern="0" dirty="0">
                <a:solidFill>
                  <a:srgbClr val="1F3864"/>
                </a:solidFill>
                <a:latin typeface="Exo 2" pitchFamily="2" charset="77"/>
              </a:rPr>
              <a:t>These sensors work with each other to sense some physical phenomenon and then the information gathered is processed to get relevant results.</a:t>
            </a:r>
            <a:endParaRPr lang="ru-RU" kern="0" dirty="0">
              <a:solidFill>
                <a:srgbClr val="1F3864"/>
              </a:solidFill>
              <a:latin typeface="Exo 2" pitchFamily="2" charset="77"/>
            </a:endParaRPr>
          </a:p>
          <a:p>
            <a:pPr marL="0" indent="0" algn="just" eaLnBrk="1" hangingPunct="1">
              <a:buNone/>
              <a:defRPr/>
            </a:pPr>
            <a:endParaRPr lang="en-US" kern="0" dirty="0">
              <a:solidFill>
                <a:srgbClr val="1F3864"/>
              </a:solidFill>
              <a:latin typeface="Exo 2" pitchFamily="2" charset="77"/>
            </a:endParaRPr>
          </a:p>
          <a:p>
            <a:pPr marL="0" indent="0" algn="just" eaLnBrk="1" hangingPunct="1">
              <a:buNone/>
              <a:defRPr/>
            </a:pPr>
            <a:r>
              <a:rPr lang="en-US" kern="0" dirty="0">
                <a:solidFill>
                  <a:srgbClr val="1F3864"/>
                </a:solidFill>
                <a:latin typeface="Exo 2" pitchFamily="2" charset="77"/>
              </a:rPr>
              <a:t>Wireless sensor networks consists of </a:t>
            </a:r>
            <a:r>
              <a:rPr lang="en-US" altLang="zh-TW" kern="0" dirty="0">
                <a:solidFill>
                  <a:srgbClr val="1F3864"/>
                </a:solidFill>
                <a:latin typeface="Exo 2" pitchFamily="2" charset="77"/>
                <a:ea typeface="新細明體" pitchFamily="18" charset="-120"/>
              </a:rPr>
              <a:t>protocols and algorithms with self-organizing capabilities.</a:t>
            </a:r>
            <a:endParaRPr lang="en-US" kern="0" dirty="0">
              <a:solidFill>
                <a:srgbClr val="1F3864"/>
              </a:solidFill>
              <a:latin typeface="Exo 2" pitchFamily="2" charset="77"/>
            </a:endParaRPr>
          </a:p>
        </p:txBody>
      </p:sp>
      <p:sp>
        <p:nvSpPr>
          <p:cNvPr id="4" name="Rectangle 3">
            <a:extLst>
              <a:ext uri="{FF2B5EF4-FFF2-40B4-BE49-F238E27FC236}">
                <a16:creationId xmlns:a16="http://schemas.microsoft.com/office/drawing/2014/main" id="{5133FE71-3F67-8F46-976B-8B71AB547138}"/>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6086121F-7550-124B-A825-5BC10F7622A6}"/>
              </a:ext>
            </a:extLst>
          </p:cNvPr>
          <p:cNvPicPr>
            <a:picLocks noChangeAspect="1"/>
          </p:cNvPicPr>
          <p:nvPr/>
        </p:nvPicPr>
        <p:blipFill>
          <a:blip r:embed="rId3"/>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5253D4B6-587D-F648-B048-AA5251F0D72A}"/>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15</a:t>
            </a:fld>
            <a:endParaRPr lang="en-UA" b="1" dirty="0">
              <a:solidFill>
                <a:schemeClr val="bg1"/>
              </a:solidFill>
              <a:latin typeface="Exo 2" pitchFamily="2" charset="77"/>
            </a:endParaRPr>
          </a:p>
        </p:txBody>
      </p:sp>
      <p:sp>
        <p:nvSpPr>
          <p:cNvPr id="8" name="Title 1">
            <a:extLst>
              <a:ext uri="{FF2B5EF4-FFF2-40B4-BE49-F238E27FC236}">
                <a16:creationId xmlns:a16="http://schemas.microsoft.com/office/drawing/2014/main" id="{24B5A327-CA38-9949-A83B-D72B5AFC7940}"/>
              </a:ext>
            </a:extLst>
          </p:cNvPr>
          <p:cNvSpPr txBox="1">
            <a:spLocks/>
          </p:cNvSpPr>
          <p:nvPr/>
        </p:nvSpPr>
        <p:spPr>
          <a:xfrm>
            <a:off x="1331620" y="223343"/>
            <a:ext cx="10515600" cy="807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F3864"/>
                </a:solidFill>
                <a:latin typeface="Exo 2" pitchFamily="2" charset="77"/>
              </a:rPr>
              <a:t>Wireless Sensor Networks</a:t>
            </a:r>
          </a:p>
        </p:txBody>
      </p:sp>
    </p:spTree>
    <p:extLst>
      <p:ext uri="{BB962C8B-B14F-4D97-AF65-F5344CB8AC3E}">
        <p14:creationId xmlns:p14="http://schemas.microsoft.com/office/powerpoint/2010/main" val="995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type="body" idx="1"/>
          </p:nvPr>
        </p:nvSpPr>
        <p:spPr>
          <a:xfrm>
            <a:off x="655642" y="981074"/>
            <a:ext cx="10750549" cy="5195889"/>
          </a:xfrm>
        </p:spPr>
        <p:txBody>
          <a:bodyPr>
            <a:normAutofit lnSpcReduction="10000"/>
          </a:bodyPr>
          <a:lstStyle/>
          <a:p>
            <a:pPr marL="0" indent="0">
              <a:buNone/>
            </a:pPr>
            <a:r>
              <a:rPr lang="en-US" dirty="0">
                <a:solidFill>
                  <a:srgbClr val="FF0000"/>
                </a:solidFill>
                <a:latin typeface="Exo 2" pitchFamily="2" charset="77"/>
              </a:rPr>
              <a:t>sensor</a:t>
            </a:r>
            <a:r>
              <a:rPr lang="en-US" dirty="0">
                <a:latin typeface="Exo 2" pitchFamily="2" charset="77"/>
              </a:rPr>
              <a:t> </a:t>
            </a:r>
          </a:p>
          <a:p>
            <a:pPr marL="457200" lvl="1" indent="0">
              <a:buNone/>
            </a:pPr>
            <a:r>
              <a:rPr lang="en-US" sz="2800" dirty="0">
                <a:solidFill>
                  <a:srgbClr val="1F3864"/>
                </a:solidFill>
                <a:latin typeface="Exo 2" pitchFamily="2" charset="77"/>
              </a:rPr>
              <a:t>A transducer</a:t>
            </a:r>
          </a:p>
          <a:p>
            <a:pPr marL="457200" lvl="1" indent="0">
              <a:buNone/>
            </a:pPr>
            <a:r>
              <a:rPr lang="en-US" sz="2800" dirty="0">
                <a:solidFill>
                  <a:srgbClr val="1F3864"/>
                </a:solidFill>
                <a:latin typeface="Exo 2" pitchFamily="2" charset="77"/>
              </a:rPr>
              <a:t>converts physical phenomenon e.g. heat, light, motion, vibration, and sound into electrical signals</a:t>
            </a:r>
          </a:p>
          <a:p>
            <a:pPr marL="0" indent="0">
              <a:buNone/>
            </a:pPr>
            <a:r>
              <a:rPr lang="en-US" dirty="0">
                <a:solidFill>
                  <a:srgbClr val="FF0000"/>
                </a:solidFill>
                <a:latin typeface="Exo 2" pitchFamily="2" charset="77"/>
              </a:rPr>
              <a:t>sensor node</a:t>
            </a:r>
            <a:r>
              <a:rPr lang="en-US" dirty="0">
                <a:latin typeface="Exo 2" pitchFamily="2" charset="77"/>
              </a:rPr>
              <a:t> </a:t>
            </a:r>
          </a:p>
          <a:p>
            <a:pPr marL="457200" lvl="1" indent="0">
              <a:buNone/>
            </a:pPr>
            <a:r>
              <a:rPr lang="en-US" sz="2800" dirty="0">
                <a:solidFill>
                  <a:srgbClr val="1F3864"/>
                </a:solidFill>
                <a:latin typeface="Exo 2" pitchFamily="2" charset="77"/>
              </a:rPr>
              <a:t>basic unit in sensor network</a:t>
            </a:r>
          </a:p>
          <a:p>
            <a:pPr marL="457200" lvl="1" indent="0">
              <a:buNone/>
            </a:pPr>
            <a:r>
              <a:rPr lang="en-US" sz="2800" dirty="0">
                <a:solidFill>
                  <a:srgbClr val="1F3864"/>
                </a:solidFill>
                <a:latin typeface="Exo 2" pitchFamily="2" charset="77"/>
              </a:rPr>
              <a:t> contains on-board sensors, processor, memory, transceiver, and power supply</a:t>
            </a:r>
          </a:p>
          <a:p>
            <a:pPr marL="0" indent="0">
              <a:buNone/>
            </a:pPr>
            <a:r>
              <a:rPr lang="en-US" dirty="0">
                <a:solidFill>
                  <a:srgbClr val="FF0000"/>
                </a:solidFill>
                <a:latin typeface="Exo 2" pitchFamily="2" charset="77"/>
              </a:rPr>
              <a:t>sensor network</a:t>
            </a:r>
            <a:r>
              <a:rPr lang="en-US" dirty="0">
                <a:latin typeface="Exo 2" pitchFamily="2" charset="77"/>
              </a:rPr>
              <a:t> </a:t>
            </a:r>
          </a:p>
          <a:p>
            <a:pPr marL="457200" lvl="1" indent="0">
              <a:buNone/>
            </a:pPr>
            <a:r>
              <a:rPr lang="en-US" sz="2800" dirty="0">
                <a:solidFill>
                  <a:srgbClr val="1F3864"/>
                </a:solidFill>
                <a:latin typeface="Exo 2" pitchFamily="2" charset="77"/>
              </a:rPr>
              <a:t>consists of a large number of sensor nodes </a:t>
            </a:r>
          </a:p>
          <a:p>
            <a:pPr marL="457200" lvl="1" indent="0">
              <a:buNone/>
            </a:pPr>
            <a:r>
              <a:rPr lang="en-US" sz="2800" dirty="0">
                <a:solidFill>
                  <a:srgbClr val="1F3864"/>
                </a:solidFill>
                <a:latin typeface="Exo 2" pitchFamily="2" charset="77"/>
              </a:rPr>
              <a:t>nodes deployed either inside or very close to the sensed phenomenon</a:t>
            </a:r>
          </a:p>
        </p:txBody>
      </p:sp>
      <p:sp>
        <p:nvSpPr>
          <p:cNvPr id="8" name="Rectangle 2"/>
          <p:cNvSpPr>
            <a:spLocks noGrp="1" noChangeArrowheads="1"/>
          </p:cNvSpPr>
          <p:nvPr>
            <p:ph type="title" idx="4294967295"/>
          </p:nvPr>
        </p:nvSpPr>
        <p:spPr>
          <a:xfrm>
            <a:off x="736601" y="59784"/>
            <a:ext cx="10363200" cy="1004636"/>
          </a:xfrm>
        </p:spPr>
        <p:txBody>
          <a:bodyPr/>
          <a:lstStyle/>
          <a:p>
            <a:r>
              <a:rPr lang="en-US" b="1" dirty="0">
                <a:solidFill>
                  <a:srgbClr val="1F3864"/>
                </a:solidFill>
                <a:latin typeface="Exo 2" pitchFamily="2" charset="77"/>
              </a:rPr>
              <a:t>Wireless Sensor Networks</a:t>
            </a:r>
          </a:p>
        </p:txBody>
      </p:sp>
      <p:sp>
        <p:nvSpPr>
          <p:cNvPr id="4" name="Rectangle 3">
            <a:extLst>
              <a:ext uri="{FF2B5EF4-FFF2-40B4-BE49-F238E27FC236}">
                <a16:creationId xmlns:a16="http://schemas.microsoft.com/office/drawing/2014/main" id="{D56C7F5E-A6CC-CD4F-8C75-7E3F951AE756}"/>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D1837039-F07D-0249-AAAB-38F9BED8D2DC}"/>
              </a:ext>
            </a:extLst>
          </p:cNvPr>
          <p:cNvPicPr>
            <a:picLocks noChangeAspect="1"/>
          </p:cNvPicPr>
          <p:nvPr/>
        </p:nvPicPr>
        <p:blipFill>
          <a:blip r:embed="rId3"/>
          <a:stretch>
            <a:fillRect/>
          </a:stretch>
        </p:blipFill>
        <p:spPr>
          <a:xfrm>
            <a:off x="639706" y="6244432"/>
            <a:ext cx="396988" cy="558798"/>
          </a:xfrm>
          <a:prstGeom prst="rect">
            <a:avLst/>
          </a:prstGeom>
        </p:spPr>
      </p:pic>
      <p:sp>
        <p:nvSpPr>
          <p:cNvPr id="6" name="Slide Number Placeholder 6">
            <a:extLst>
              <a:ext uri="{FF2B5EF4-FFF2-40B4-BE49-F238E27FC236}">
                <a16:creationId xmlns:a16="http://schemas.microsoft.com/office/drawing/2014/main" id="{75224ACA-3969-A748-909B-9A7C5474A615}"/>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16</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22839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827282" y="431991"/>
            <a:ext cx="9011136" cy="6051200"/>
            <a:chOff x="2136374" y="684880"/>
            <a:chExt cx="8003544" cy="5745531"/>
          </a:xfrm>
        </p:grpSpPr>
        <p:sp>
          <p:nvSpPr>
            <p:cNvPr id="9" name="object 9"/>
            <p:cNvSpPr/>
            <p:nvPr/>
          </p:nvSpPr>
          <p:spPr>
            <a:xfrm>
              <a:off x="6290234" y="2315610"/>
              <a:ext cx="1471938" cy="1108786"/>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10" name="object 10"/>
            <p:cNvSpPr/>
            <p:nvPr/>
          </p:nvSpPr>
          <p:spPr>
            <a:xfrm>
              <a:off x="4196932" y="2250712"/>
              <a:ext cx="1702532" cy="1173685"/>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11" name="object 11"/>
            <p:cNvSpPr/>
            <p:nvPr/>
          </p:nvSpPr>
          <p:spPr>
            <a:xfrm>
              <a:off x="4267354" y="684880"/>
              <a:ext cx="5546694" cy="1500935"/>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12" name="object 12"/>
            <p:cNvSpPr/>
            <p:nvPr/>
          </p:nvSpPr>
          <p:spPr>
            <a:xfrm>
              <a:off x="2245853" y="2120227"/>
              <a:ext cx="7697990" cy="0"/>
            </a:xfrm>
            <a:custGeom>
              <a:avLst/>
              <a:gdLst/>
              <a:ahLst/>
              <a:cxnLst/>
              <a:rect l="l" t="t" r="r" b="b"/>
              <a:pathLst>
                <a:path w="8496300">
                  <a:moveTo>
                    <a:pt x="0" y="0"/>
                  </a:moveTo>
                  <a:lnTo>
                    <a:pt x="8496300" y="0"/>
                  </a:lnTo>
                </a:path>
              </a:pathLst>
            </a:custGeom>
            <a:ln w="30225">
              <a:solidFill>
                <a:srgbClr val="497EBA"/>
              </a:solidFill>
            </a:ln>
          </p:spPr>
          <p:txBody>
            <a:bodyPr wrap="square" lIns="0" tIns="0" rIns="0" bIns="0" rtlCol="0">
              <a:noAutofit/>
            </a:bodyPr>
            <a:lstStyle/>
            <a:p>
              <a:endParaRPr sz="1631"/>
            </a:p>
          </p:txBody>
        </p:sp>
        <p:sp>
          <p:nvSpPr>
            <p:cNvPr id="14" name="object 14"/>
            <p:cNvSpPr/>
            <p:nvPr/>
          </p:nvSpPr>
          <p:spPr>
            <a:xfrm>
              <a:off x="2310752" y="5773148"/>
              <a:ext cx="1369759" cy="653120"/>
            </a:xfrm>
            <a:custGeom>
              <a:avLst/>
              <a:gdLst/>
              <a:ahLst/>
              <a:cxnLst/>
              <a:rect l="l" t="t" r="r" b="b"/>
              <a:pathLst>
                <a:path w="1511808" h="720851">
                  <a:moveTo>
                    <a:pt x="0" y="0"/>
                  </a:moveTo>
                  <a:lnTo>
                    <a:pt x="1511808" y="0"/>
                  </a:lnTo>
                  <a:lnTo>
                    <a:pt x="1511808" y="720851"/>
                  </a:lnTo>
                  <a:lnTo>
                    <a:pt x="0" y="720851"/>
                  </a:lnTo>
                  <a:lnTo>
                    <a:pt x="0" y="0"/>
                  </a:lnTo>
                  <a:close/>
                </a:path>
              </a:pathLst>
            </a:custGeom>
            <a:solidFill>
              <a:srgbClr val="FFFFFF"/>
            </a:solidFill>
          </p:spPr>
          <p:txBody>
            <a:bodyPr wrap="square" lIns="0" tIns="0" rIns="0" bIns="0" rtlCol="0">
              <a:noAutofit/>
            </a:bodyPr>
            <a:lstStyle/>
            <a:p>
              <a:endParaRPr sz="1631"/>
            </a:p>
          </p:txBody>
        </p:sp>
        <p:sp>
          <p:nvSpPr>
            <p:cNvPr id="15" name="object 15"/>
            <p:cNvSpPr/>
            <p:nvPr/>
          </p:nvSpPr>
          <p:spPr>
            <a:xfrm>
              <a:off x="2310751" y="5778670"/>
              <a:ext cx="1365617" cy="647598"/>
            </a:xfrm>
            <a:custGeom>
              <a:avLst/>
              <a:gdLst/>
              <a:ahLst/>
              <a:cxnLst/>
              <a:rect l="l" t="t" r="r" b="b"/>
              <a:pathLst>
                <a:path w="1507236" h="714756">
                  <a:moveTo>
                    <a:pt x="4571" y="710183"/>
                  </a:moveTo>
                  <a:lnTo>
                    <a:pt x="1507235" y="710183"/>
                  </a:lnTo>
                  <a:lnTo>
                    <a:pt x="1507236" y="714756"/>
                  </a:lnTo>
                  <a:lnTo>
                    <a:pt x="4572" y="714756"/>
                  </a:lnTo>
                  <a:lnTo>
                    <a:pt x="0" y="710183"/>
                  </a:lnTo>
                  <a:lnTo>
                    <a:pt x="4572" y="0"/>
                  </a:lnTo>
                  <a:lnTo>
                    <a:pt x="4571" y="710183"/>
                  </a:lnTo>
                  <a:close/>
                </a:path>
              </a:pathLst>
            </a:custGeom>
            <a:solidFill>
              <a:srgbClr val="FFFFFF"/>
            </a:solidFill>
          </p:spPr>
          <p:txBody>
            <a:bodyPr wrap="square" lIns="0" tIns="0" rIns="0" bIns="0" rtlCol="0">
              <a:noAutofit/>
            </a:bodyPr>
            <a:lstStyle/>
            <a:p>
              <a:endParaRPr sz="1631"/>
            </a:p>
          </p:txBody>
        </p:sp>
        <p:sp>
          <p:nvSpPr>
            <p:cNvPr id="16" name="object 16"/>
            <p:cNvSpPr/>
            <p:nvPr/>
          </p:nvSpPr>
          <p:spPr>
            <a:xfrm>
              <a:off x="2306609" y="5773147"/>
              <a:ext cx="0" cy="0"/>
            </a:xfrm>
            <a:custGeom>
              <a:avLst/>
              <a:gdLst/>
              <a:ahLst/>
              <a:cxnLst/>
              <a:rect l="l" t="t" r="r" b="b"/>
              <a:pathLst>
                <a:path>
                  <a:moveTo>
                    <a:pt x="0" y="0"/>
                  </a:moveTo>
                  <a:lnTo>
                    <a:pt x="0" y="0"/>
                  </a:lnTo>
                </a:path>
              </a:pathLst>
            </a:custGeom>
            <a:ln w="1270">
              <a:solidFill>
                <a:srgbClr val="FFFFFF"/>
              </a:solidFill>
            </a:ln>
          </p:spPr>
          <p:txBody>
            <a:bodyPr wrap="square" lIns="0" tIns="0" rIns="0" bIns="0" rtlCol="0">
              <a:noAutofit/>
            </a:bodyPr>
            <a:lstStyle/>
            <a:p>
              <a:endParaRPr sz="1631"/>
            </a:p>
          </p:txBody>
        </p:sp>
        <p:sp>
          <p:nvSpPr>
            <p:cNvPr id="17" name="object 17"/>
            <p:cNvSpPr/>
            <p:nvPr/>
          </p:nvSpPr>
          <p:spPr>
            <a:xfrm>
              <a:off x="2306610" y="5769005"/>
              <a:ext cx="1373900" cy="661406"/>
            </a:xfrm>
            <a:custGeom>
              <a:avLst/>
              <a:gdLst/>
              <a:ahLst/>
              <a:cxnLst/>
              <a:rect l="l" t="t" r="r" b="b"/>
              <a:pathLst>
                <a:path w="1516379" h="729996">
                  <a:moveTo>
                    <a:pt x="1524" y="1524"/>
                  </a:moveTo>
                  <a:lnTo>
                    <a:pt x="4572" y="0"/>
                  </a:lnTo>
                  <a:lnTo>
                    <a:pt x="1516379" y="0"/>
                  </a:lnTo>
                  <a:lnTo>
                    <a:pt x="1511808" y="4572"/>
                  </a:lnTo>
                  <a:lnTo>
                    <a:pt x="1516379" y="10668"/>
                  </a:lnTo>
                  <a:lnTo>
                    <a:pt x="1516379" y="729996"/>
                  </a:lnTo>
                  <a:lnTo>
                    <a:pt x="4572" y="729996"/>
                  </a:lnTo>
                  <a:lnTo>
                    <a:pt x="4572" y="10668"/>
                  </a:lnTo>
                  <a:lnTo>
                    <a:pt x="9144" y="4572"/>
                  </a:lnTo>
                  <a:lnTo>
                    <a:pt x="9144" y="10667"/>
                  </a:lnTo>
                  <a:lnTo>
                    <a:pt x="4572" y="720851"/>
                  </a:lnTo>
                  <a:lnTo>
                    <a:pt x="9144" y="725424"/>
                  </a:lnTo>
                  <a:lnTo>
                    <a:pt x="1511808" y="725424"/>
                  </a:lnTo>
                  <a:lnTo>
                    <a:pt x="1511808" y="10667"/>
                  </a:lnTo>
                  <a:lnTo>
                    <a:pt x="9144" y="10667"/>
                  </a:lnTo>
                  <a:lnTo>
                    <a:pt x="9144" y="4572"/>
                  </a:lnTo>
                  <a:lnTo>
                    <a:pt x="4572" y="10668"/>
                  </a:lnTo>
                  <a:lnTo>
                    <a:pt x="4572" y="729996"/>
                  </a:lnTo>
                  <a:lnTo>
                    <a:pt x="1524" y="728472"/>
                  </a:lnTo>
                  <a:lnTo>
                    <a:pt x="0" y="725424"/>
                  </a:lnTo>
                  <a:lnTo>
                    <a:pt x="0" y="4572"/>
                  </a:lnTo>
                  <a:lnTo>
                    <a:pt x="1524" y="1524"/>
                  </a:lnTo>
                  <a:close/>
                </a:path>
              </a:pathLst>
            </a:custGeom>
            <a:solidFill>
              <a:srgbClr val="FFFFFF"/>
            </a:solidFill>
          </p:spPr>
          <p:txBody>
            <a:bodyPr wrap="square" lIns="0" tIns="0" rIns="0" bIns="0" rtlCol="0">
              <a:noAutofit/>
            </a:bodyPr>
            <a:lstStyle/>
            <a:p>
              <a:endParaRPr sz="1631"/>
            </a:p>
          </p:txBody>
        </p:sp>
        <p:sp>
          <p:nvSpPr>
            <p:cNvPr id="18" name="object 18"/>
            <p:cNvSpPr/>
            <p:nvPr/>
          </p:nvSpPr>
          <p:spPr>
            <a:xfrm>
              <a:off x="4724399" y="5251202"/>
              <a:ext cx="1371140" cy="857480"/>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19" name="object 19"/>
            <p:cNvSpPr/>
            <p:nvPr/>
          </p:nvSpPr>
          <p:spPr>
            <a:xfrm>
              <a:off x="5964363" y="5382379"/>
              <a:ext cx="1278626" cy="640693"/>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20" name="object 20"/>
            <p:cNvSpPr/>
            <p:nvPr/>
          </p:nvSpPr>
          <p:spPr>
            <a:xfrm>
              <a:off x="6290233" y="3685370"/>
              <a:ext cx="1761908" cy="1321430"/>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21" name="object 21"/>
            <p:cNvSpPr/>
            <p:nvPr/>
          </p:nvSpPr>
          <p:spPr>
            <a:xfrm>
              <a:off x="8117039" y="3685370"/>
              <a:ext cx="2022879" cy="1175065"/>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22" name="object 22"/>
            <p:cNvSpPr/>
            <p:nvPr/>
          </p:nvSpPr>
          <p:spPr>
            <a:xfrm>
              <a:off x="4326728" y="3751647"/>
              <a:ext cx="1833709" cy="1173685"/>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23" name="object 23"/>
            <p:cNvSpPr/>
            <p:nvPr/>
          </p:nvSpPr>
          <p:spPr>
            <a:xfrm>
              <a:off x="9160927" y="5299531"/>
              <a:ext cx="978991" cy="734588"/>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24" name="object 24"/>
            <p:cNvSpPr/>
            <p:nvPr/>
          </p:nvSpPr>
          <p:spPr>
            <a:xfrm>
              <a:off x="7334121" y="5251202"/>
              <a:ext cx="1826805" cy="840910"/>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25" name="object 25"/>
            <p:cNvSpPr/>
            <p:nvPr/>
          </p:nvSpPr>
          <p:spPr>
            <a:xfrm>
              <a:off x="7987242" y="2315611"/>
              <a:ext cx="1956601" cy="1141925"/>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sz="1631"/>
            </a:p>
          </p:txBody>
        </p:sp>
        <p:sp>
          <p:nvSpPr>
            <p:cNvPr id="26" name="object 26"/>
            <p:cNvSpPr/>
            <p:nvPr/>
          </p:nvSpPr>
          <p:spPr>
            <a:xfrm>
              <a:off x="2245853" y="3555574"/>
              <a:ext cx="7697990" cy="0"/>
            </a:xfrm>
            <a:custGeom>
              <a:avLst/>
              <a:gdLst/>
              <a:ahLst/>
              <a:cxnLst/>
              <a:rect l="l" t="t" r="r" b="b"/>
              <a:pathLst>
                <a:path w="8496300">
                  <a:moveTo>
                    <a:pt x="0" y="0"/>
                  </a:moveTo>
                  <a:lnTo>
                    <a:pt x="8496300" y="0"/>
                  </a:lnTo>
                </a:path>
              </a:pathLst>
            </a:custGeom>
            <a:ln w="28702">
              <a:solidFill>
                <a:srgbClr val="497EBA"/>
              </a:solidFill>
            </a:ln>
          </p:spPr>
          <p:txBody>
            <a:bodyPr wrap="square" lIns="0" tIns="0" rIns="0" bIns="0" rtlCol="0">
              <a:noAutofit/>
            </a:bodyPr>
            <a:lstStyle/>
            <a:p>
              <a:endParaRPr sz="1631"/>
            </a:p>
          </p:txBody>
        </p:sp>
        <p:sp>
          <p:nvSpPr>
            <p:cNvPr id="27" name="object 27"/>
            <p:cNvSpPr/>
            <p:nvPr/>
          </p:nvSpPr>
          <p:spPr>
            <a:xfrm>
              <a:off x="2245853" y="5121407"/>
              <a:ext cx="7697990" cy="0"/>
            </a:xfrm>
            <a:custGeom>
              <a:avLst/>
              <a:gdLst/>
              <a:ahLst/>
              <a:cxnLst/>
              <a:rect l="l" t="t" r="r" b="b"/>
              <a:pathLst>
                <a:path w="8496300">
                  <a:moveTo>
                    <a:pt x="0" y="0"/>
                  </a:moveTo>
                  <a:lnTo>
                    <a:pt x="8496300" y="0"/>
                  </a:lnTo>
                </a:path>
              </a:pathLst>
            </a:custGeom>
            <a:ln w="28702">
              <a:solidFill>
                <a:srgbClr val="497EBA"/>
              </a:solidFill>
            </a:ln>
          </p:spPr>
          <p:txBody>
            <a:bodyPr wrap="square" lIns="0" tIns="0" rIns="0" bIns="0" rtlCol="0">
              <a:noAutofit/>
            </a:bodyPr>
            <a:lstStyle/>
            <a:p>
              <a:endParaRPr sz="1631"/>
            </a:p>
          </p:txBody>
        </p:sp>
        <p:sp>
          <p:nvSpPr>
            <p:cNvPr id="6" name="object 6"/>
            <p:cNvSpPr txBox="1"/>
            <p:nvPr/>
          </p:nvSpPr>
          <p:spPr>
            <a:xfrm>
              <a:off x="2220483" y="992074"/>
              <a:ext cx="1909533" cy="741057"/>
            </a:xfrm>
            <a:prstGeom prst="rect">
              <a:avLst/>
            </a:prstGeom>
            <a:solidFill>
              <a:schemeClr val="tx1"/>
            </a:solidFill>
          </p:spPr>
          <p:txBody>
            <a:bodyPr wrap="square" lIns="0" tIns="0" rIns="0" bIns="0" rtlCol="0">
              <a:noAutofit/>
            </a:bodyPr>
            <a:lstStyle/>
            <a:p>
              <a:pPr marL="128837" marR="153869" algn="ctr">
                <a:lnSpc>
                  <a:spcPts val="2867"/>
                </a:lnSpc>
                <a:spcBef>
                  <a:spcPts val="143"/>
                </a:spcBef>
              </a:pPr>
              <a:r>
                <a:rPr sz="2400" b="1" spc="8" dirty="0">
                  <a:solidFill>
                    <a:schemeClr val="bg1"/>
                  </a:solidFill>
                  <a:latin typeface="Segoe UI" panose="020B0502040204020203" pitchFamily="34" charset="0"/>
                  <a:cs typeface="Segoe UI" panose="020B0502040204020203" pitchFamily="34" charset="0"/>
                </a:rPr>
                <a:t>I</a:t>
              </a:r>
              <a:r>
                <a:rPr sz="2400" b="1" spc="-17" dirty="0">
                  <a:solidFill>
                    <a:schemeClr val="bg1"/>
                  </a:solidFill>
                  <a:latin typeface="Segoe UI" panose="020B0502040204020203" pitchFamily="34" charset="0"/>
                  <a:cs typeface="Segoe UI" panose="020B0502040204020203" pitchFamily="34" charset="0"/>
                </a:rPr>
                <a:t>n</a:t>
              </a:r>
              <a:r>
                <a:rPr sz="2400" b="1" spc="8" dirty="0">
                  <a:solidFill>
                    <a:schemeClr val="bg1"/>
                  </a:solidFill>
                  <a:latin typeface="Segoe UI" panose="020B0502040204020203" pitchFamily="34" charset="0"/>
                  <a:cs typeface="Segoe UI" panose="020B0502040204020203" pitchFamily="34" charset="0"/>
                </a:rPr>
                <a:t>t</a:t>
              </a:r>
              <a:r>
                <a:rPr sz="2400" b="1" spc="-17" dirty="0">
                  <a:solidFill>
                    <a:schemeClr val="bg1"/>
                  </a:solidFill>
                  <a:latin typeface="Segoe UI" panose="020B0502040204020203" pitchFamily="34" charset="0"/>
                  <a:cs typeface="Segoe UI" panose="020B0502040204020203" pitchFamily="34" charset="0"/>
                </a:rPr>
                <a:t>e</a:t>
              </a:r>
              <a:r>
                <a:rPr sz="2400" b="1" spc="8" dirty="0">
                  <a:solidFill>
                    <a:schemeClr val="bg1"/>
                  </a:solidFill>
                  <a:latin typeface="Segoe UI" panose="020B0502040204020203" pitchFamily="34" charset="0"/>
                  <a:cs typeface="Segoe UI" panose="020B0502040204020203" pitchFamily="34" charset="0"/>
                </a:rPr>
                <a:t>g</a:t>
              </a:r>
              <a:r>
                <a:rPr sz="2400" b="1" spc="-8" dirty="0">
                  <a:solidFill>
                    <a:schemeClr val="bg1"/>
                  </a:solidFill>
                  <a:latin typeface="Segoe UI" panose="020B0502040204020203" pitchFamily="34" charset="0"/>
                  <a:cs typeface="Segoe UI" panose="020B0502040204020203" pitchFamily="34" charset="0"/>
                </a:rPr>
                <a:t>r</a:t>
              </a:r>
              <a:r>
                <a:rPr sz="2400" b="1" spc="8" dirty="0">
                  <a:solidFill>
                    <a:schemeClr val="bg1"/>
                  </a:solidFill>
                  <a:latin typeface="Segoe UI" panose="020B0502040204020203" pitchFamily="34" charset="0"/>
                  <a:cs typeface="Segoe UI" panose="020B0502040204020203" pitchFamily="34" charset="0"/>
                </a:rPr>
                <a:t>a</a:t>
              </a:r>
              <a:r>
                <a:rPr sz="2400" b="1" spc="-17" dirty="0">
                  <a:solidFill>
                    <a:schemeClr val="bg1"/>
                  </a:solidFill>
                  <a:latin typeface="Segoe UI" panose="020B0502040204020203" pitchFamily="34" charset="0"/>
                  <a:cs typeface="Segoe UI" panose="020B0502040204020203" pitchFamily="34" charset="0"/>
                </a:rPr>
                <a:t>t</a:t>
              </a:r>
              <a:r>
                <a:rPr sz="2400" b="1" spc="8" dirty="0">
                  <a:solidFill>
                    <a:schemeClr val="bg1"/>
                  </a:solidFill>
                  <a:latin typeface="Segoe UI" panose="020B0502040204020203" pitchFamily="34" charset="0"/>
                  <a:cs typeface="Segoe UI" panose="020B0502040204020203" pitchFamily="34" charset="0"/>
                </a:rPr>
                <a:t>e</a:t>
              </a:r>
              <a:r>
                <a:rPr sz="2400" b="1" dirty="0">
                  <a:solidFill>
                    <a:schemeClr val="bg1"/>
                  </a:solidFill>
                  <a:latin typeface="Segoe UI" panose="020B0502040204020203" pitchFamily="34" charset="0"/>
                  <a:cs typeface="Segoe UI" panose="020B0502040204020203" pitchFamily="34" charset="0"/>
                </a:rPr>
                <a:t>d</a:t>
              </a:r>
            </a:p>
            <a:p>
              <a:pPr algn="ctr">
                <a:lnSpc>
                  <a:spcPts val="2935"/>
                </a:lnSpc>
                <a:spcBef>
                  <a:spcPts val="3"/>
                </a:spcBef>
              </a:pPr>
              <a:r>
                <a:rPr sz="2400" b="1" spc="8" dirty="0">
                  <a:solidFill>
                    <a:schemeClr val="bg1"/>
                  </a:solidFill>
                  <a:latin typeface="Segoe UI" panose="020B0502040204020203" pitchFamily="34" charset="0"/>
                  <a:cs typeface="Segoe UI" panose="020B0502040204020203" pitchFamily="34" charset="0"/>
                </a:rPr>
                <a:t>A</a:t>
              </a:r>
              <a:r>
                <a:rPr sz="2400" b="1" spc="-17" dirty="0">
                  <a:solidFill>
                    <a:schemeClr val="bg1"/>
                  </a:solidFill>
                  <a:latin typeface="Segoe UI" panose="020B0502040204020203" pitchFamily="34" charset="0"/>
                  <a:cs typeface="Segoe UI" panose="020B0502040204020203" pitchFamily="34" charset="0"/>
                </a:rPr>
                <a:t>p</a:t>
              </a:r>
              <a:r>
                <a:rPr sz="2400" b="1" spc="8" dirty="0">
                  <a:solidFill>
                    <a:schemeClr val="bg1"/>
                  </a:solidFill>
                  <a:latin typeface="Segoe UI" panose="020B0502040204020203" pitchFamily="34" charset="0"/>
                  <a:cs typeface="Segoe UI" panose="020B0502040204020203" pitchFamily="34" charset="0"/>
                </a:rPr>
                <a:t>p</a:t>
              </a:r>
              <a:r>
                <a:rPr sz="2400" b="1" spc="-4" dirty="0">
                  <a:solidFill>
                    <a:schemeClr val="bg1"/>
                  </a:solidFill>
                  <a:latin typeface="Segoe UI" panose="020B0502040204020203" pitchFamily="34" charset="0"/>
                  <a:cs typeface="Segoe UI" panose="020B0502040204020203" pitchFamily="34" charset="0"/>
                </a:rPr>
                <a:t>l</a:t>
              </a:r>
              <a:r>
                <a:rPr sz="2400" b="1" spc="23" dirty="0">
                  <a:solidFill>
                    <a:schemeClr val="bg1"/>
                  </a:solidFill>
                  <a:latin typeface="Segoe UI" panose="020B0502040204020203" pitchFamily="34" charset="0"/>
                  <a:cs typeface="Segoe UI" panose="020B0502040204020203" pitchFamily="34" charset="0"/>
                </a:rPr>
                <a:t>i</a:t>
              </a:r>
              <a:r>
                <a:rPr sz="2400" b="1" dirty="0">
                  <a:solidFill>
                    <a:schemeClr val="bg1"/>
                  </a:solidFill>
                  <a:latin typeface="Segoe UI" panose="020B0502040204020203" pitchFamily="34" charset="0"/>
                  <a:cs typeface="Segoe UI" panose="020B0502040204020203" pitchFamily="34" charset="0"/>
                </a:rPr>
                <a:t>c</a:t>
              </a:r>
              <a:r>
                <a:rPr sz="2400" b="1" spc="-17" dirty="0">
                  <a:solidFill>
                    <a:schemeClr val="bg1"/>
                  </a:solidFill>
                  <a:latin typeface="Segoe UI" panose="020B0502040204020203" pitchFamily="34" charset="0"/>
                  <a:cs typeface="Segoe UI" panose="020B0502040204020203" pitchFamily="34" charset="0"/>
                </a:rPr>
                <a:t>a</a:t>
              </a:r>
              <a:r>
                <a:rPr sz="2400" b="1" spc="8" dirty="0">
                  <a:solidFill>
                    <a:schemeClr val="bg1"/>
                  </a:solidFill>
                  <a:latin typeface="Segoe UI" panose="020B0502040204020203" pitchFamily="34" charset="0"/>
                  <a:cs typeface="Segoe UI" panose="020B0502040204020203" pitchFamily="34" charset="0"/>
                </a:rPr>
                <a:t>t</a:t>
              </a:r>
              <a:r>
                <a:rPr sz="2400" b="1" spc="-4" dirty="0">
                  <a:solidFill>
                    <a:schemeClr val="bg1"/>
                  </a:solidFill>
                  <a:latin typeface="Segoe UI" panose="020B0502040204020203" pitchFamily="34" charset="0"/>
                  <a:cs typeface="Segoe UI" panose="020B0502040204020203" pitchFamily="34" charset="0"/>
                </a:rPr>
                <a:t>i</a:t>
              </a:r>
              <a:r>
                <a:rPr sz="2400" b="1" spc="8" dirty="0">
                  <a:solidFill>
                    <a:schemeClr val="bg1"/>
                  </a:solidFill>
                  <a:latin typeface="Segoe UI" panose="020B0502040204020203" pitchFamily="34" charset="0"/>
                  <a:cs typeface="Segoe UI" panose="020B0502040204020203" pitchFamily="34" charset="0"/>
                </a:rPr>
                <a:t>o</a:t>
              </a:r>
              <a:r>
                <a:rPr sz="2400" b="1" spc="-17" dirty="0">
                  <a:solidFill>
                    <a:schemeClr val="bg1"/>
                  </a:solidFill>
                  <a:latin typeface="Segoe UI" panose="020B0502040204020203" pitchFamily="34" charset="0"/>
                  <a:cs typeface="Segoe UI" panose="020B0502040204020203" pitchFamily="34" charset="0"/>
                </a:rPr>
                <a:t>n</a:t>
              </a:r>
              <a:r>
                <a:rPr sz="2400" b="1" dirty="0">
                  <a:solidFill>
                    <a:schemeClr val="bg1"/>
                  </a:solidFill>
                  <a:latin typeface="Segoe UI" panose="020B0502040204020203" pitchFamily="34" charset="0"/>
                  <a:cs typeface="Segoe UI" panose="020B0502040204020203" pitchFamily="34" charset="0"/>
                </a:rPr>
                <a:t>s</a:t>
              </a:r>
            </a:p>
          </p:txBody>
        </p:sp>
        <p:sp>
          <p:nvSpPr>
            <p:cNvPr id="5" name="object 5"/>
            <p:cNvSpPr txBox="1"/>
            <p:nvPr/>
          </p:nvSpPr>
          <p:spPr>
            <a:xfrm>
              <a:off x="2289590" y="2331411"/>
              <a:ext cx="1799414" cy="741057"/>
            </a:xfrm>
            <a:prstGeom prst="rect">
              <a:avLst/>
            </a:prstGeom>
            <a:solidFill>
              <a:schemeClr val="accent1"/>
            </a:solidFill>
          </p:spPr>
          <p:txBody>
            <a:bodyPr wrap="square" lIns="0" tIns="0" rIns="0" bIns="0" rtlCol="0">
              <a:noAutofit/>
            </a:bodyPr>
            <a:lstStyle/>
            <a:p>
              <a:pPr marL="11506">
                <a:lnSpc>
                  <a:spcPts val="2867"/>
                </a:lnSpc>
                <a:spcBef>
                  <a:spcPts val="143"/>
                </a:spcBef>
              </a:pPr>
              <a:r>
                <a:rPr sz="2718" spc="8" dirty="0">
                  <a:solidFill>
                    <a:schemeClr val="bg1"/>
                  </a:solidFill>
                  <a:latin typeface="Times New Roman"/>
                  <a:cs typeface="Times New Roman"/>
                </a:rPr>
                <a:t>I</a:t>
              </a:r>
              <a:r>
                <a:rPr sz="2718" spc="-17" dirty="0">
                  <a:solidFill>
                    <a:schemeClr val="bg1"/>
                  </a:solidFill>
                  <a:latin typeface="Times New Roman"/>
                  <a:cs typeface="Times New Roman"/>
                </a:rPr>
                <a:t>n</a:t>
              </a:r>
              <a:r>
                <a:rPr sz="2718" spc="8" dirty="0">
                  <a:solidFill>
                    <a:schemeClr val="bg1"/>
                  </a:solidFill>
                  <a:latin typeface="Times New Roman"/>
                  <a:cs typeface="Times New Roman"/>
                </a:rPr>
                <a:t>f</a:t>
              </a:r>
              <a:r>
                <a:rPr sz="2718" spc="-17" dirty="0">
                  <a:solidFill>
                    <a:schemeClr val="bg1"/>
                  </a:solidFill>
                  <a:latin typeface="Times New Roman"/>
                  <a:cs typeface="Times New Roman"/>
                </a:rPr>
                <a:t>o</a:t>
              </a:r>
              <a:r>
                <a:rPr sz="2718" spc="17" dirty="0">
                  <a:solidFill>
                    <a:schemeClr val="bg1"/>
                  </a:solidFill>
                  <a:latin typeface="Times New Roman"/>
                  <a:cs typeface="Times New Roman"/>
                </a:rPr>
                <a:t>r</a:t>
              </a:r>
              <a:r>
                <a:rPr sz="2718" spc="-8" dirty="0">
                  <a:solidFill>
                    <a:schemeClr val="bg1"/>
                  </a:solidFill>
                  <a:latin typeface="Times New Roman"/>
                  <a:cs typeface="Times New Roman"/>
                </a:rPr>
                <a:t>m</a:t>
              </a:r>
              <a:r>
                <a:rPr sz="2718" spc="-17" dirty="0">
                  <a:solidFill>
                    <a:schemeClr val="bg1"/>
                  </a:solidFill>
                  <a:latin typeface="Times New Roman"/>
                  <a:cs typeface="Times New Roman"/>
                </a:rPr>
                <a:t>a</a:t>
              </a:r>
              <a:r>
                <a:rPr sz="2718" spc="8" dirty="0">
                  <a:solidFill>
                    <a:schemeClr val="bg1"/>
                  </a:solidFill>
                  <a:latin typeface="Times New Roman"/>
                  <a:cs typeface="Times New Roman"/>
                </a:rPr>
                <a:t>t</a:t>
              </a:r>
              <a:r>
                <a:rPr sz="2718" spc="-4" dirty="0">
                  <a:solidFill>
                    <a:schemeClr val="bg1"/>
                  </a:solidFill>
                  <a:latin typeface="Times New Roman"/>
                  <a:cs typeface="Times New Roman"/>
                </a:rPr>
                <a:t>i</a:t>
              </a:r>
              <a:r>
                <a:rPr sz="2718" spc="8" dirty="0">
                  <a:solidFill>
                    <a:schemeClr val="bg1"/>
                  </a:solidFill>
                  <a:latin typeface="Times New Roman"/>
                  <a:cs typeface="Times New Roman"/>
                </a:rPr>
                <a:t>o</a:t>
              </a:r>
              <a:r>
                <a:rPr sz="2718" dirty="0">
                  <a:solidFill>
                    <a:schemeClr val="bg1"/>
                  </a:solidFill>
                  <a:latin typeface="Times New Roman"/>
                  <a:cs typeface="Times New Roman"/>
                </a:rPr>
                <a:t>n</a:t>
              </a:r>
            </a:p>
            <a:p>
              <a:pPr marL="19764" marR="9000">
                <a:lnSpc>
                  <a:spcPts val="2935"/>
                </a:lnSpc>
                <a:spcBef>
                  <a:spcPts val="3"/>
                </a:spcBef>
              </a:pPr>
              <a:r>
                <a:rPr sz="2718" spc="8" dirty="0">
                  <a:solidFill>
                    <a:schemeClr val="bg1"/>
                  </a:solidFill>
                  <a:latin typeface="Times New Roman"/>
                  <a:cs typeface="Times New Roman"/>
                </a:rPr>
                <a:t>P</a:t>
              </a:r>
              <a:r>
                <a:rPr sz="2718" spc="-8" dirty="0">
                  <a:solidFill>
                    <a:schemeClr val="bg1"/>
                  </a:solidFill>
                  <a:latin typeface="Times New Roman"/>
                  <a:cs typeface="Times New Roman"/>
                </a:rPr>
                <a:t>r</a:t>
              </a:r>
              <a:r>
                <a:rPr sz="2718" spc="8" dirty="0">
                  <a:solidFill>
                    <a:schemeClr val="bg1"/>
                  </a:solidFill>
                  <a:latin typeface="Times New Roman"/>
                  <a:cs typeface="Times New Roman"/>
                </a:rPr>
                <a:t>o</a:t>
              </a:r>
              <a:r>
                <a:rPr sz="2718" dirty="0">
                  <a:solidFill>
                    <a:schemeClr val="bg1"/>
                  </a:solidFill>
                  <a:latin typeface="Times New Roman"/>
                  <a:cs typeface="Times New Roman"/>
                </a:rPr>
                <a:t>c</a:t>
              </a:r>
              <a:r>
                <a:rPr sz="2718" spc="-17" dirty="0">
                  <a:solidFill>
                    <a:schemeClr val="bg1"/>
                  </a:solidFill>
                  <a:latin typeface="Times New Roman"/>
                  <a:cs typeface="Times New Roman"/>
                </a:rPr>
                <a:t>e</a:t>
              </a:r>
              <a:r>
                <a:rPr sz="2718" dirty="0">
                  <a:solidFill>
                    <a:schemeClr val="bg1"/>
                  </a:solidFill>
                  <a:latin typeface="Times New Roman"/>
                  <a:cs typeface="Times New Roman"/>
                </a:rPr>
                <a:t>ss</a:t>
              </a:r>
              <a:r>
                <a:rPr sz="2718" spc="23" dirty="0">
                  <a:solidFill>
                    <a:schemeClr val="bg1"/>
                  </a:solidFill>
                  <a:latin typeface="Times New Roman"/>
                  <a:cs typeface="Times New Roman"/>
                </a:rPr>
                <a:t>i</a:t>
              </a:r>
              <a:r>
                <a:rPr sz="2718" spc="-17" dirty="0">
                  <a:solidFill>
                    <a:schemeClr val="bg1"/>
                  </a:solidFill>
                  <a:latin typeface="Times New Roman"/>
                  <a:cs typeface="Times New Roman"/>
                </a:rPr>
                <a:t>n</a:t>
              </a:r>
              <a:r>
                <a:rPr sz="2718" dirty="0">
                  <a:solidFill>
                    <a:schemeClr val="bg1"/>
                  </a:solidFill>
                  <a:latin typeface="Times New Roman"/>
                  <a:cs typeface="Times New Roman"/>
                </a:rPr>
                <a:t>g</a:t>
              </a:r>
            </a:p>
          </p:txBody>
        </p:sp>
        <p:sp>
          <p:nvSpPr>
            <p:cNvPr id="4" name="object 4"/>
            <p:cNvSpPr txBox="1"/>
            <p:nvPr/>
          </p:nvSpPr>
          <p:spPr>
            <a:xfrm>
              <a:off x="2136374" y="3615631"/>
              <a:ext cx="2077301" cy="741057"/>
            </a:xfrm>
            <a:prstGeom prst="rect">
              <a:avLst/>
            </a:prstGeom>
            <a:solidFill>
              <a:schemeClr val="accent2"/>
            </a:solidFill>
          </p:spPr>
          <p:txBody>
            <a:bodyPr wrap="square" lIns="0" tIns="0" rIns="0" bIns="0" rtlCol="0">
              <a:noAutofit/>
            </a:bodyPr>
            <a:lstStyle/>
            <a:p>
              <a:pPr marL="356545" marR="379044" algn="ctr">
                <a:lnSpc>
                  <a:spcPts val="2867"/>
                </a:lnSpc>
                <a:spcBef>
                  <a:spcPts val="143"/>
                </a:spcBef>
              </a:pPr>
              <a:r>
                <a:rPr sz="2718" spc="-5" dirty="0">
                  <a:latin typeface="Times New Roman"/>
                  <a:cs typeface="Times New Roman"/>
                </a:rPr>
                <a:t>N</a:t>
              </a:r>
              <a:r>
                <a:rPr sz="2718" spc="9" dirty="0">
                  <a:latin typeface="Times New Roman"/>
                  <a:cs typeface="Times New Roman"/>
                </a:rPr>
                <a:t>et</a:t>
              </a:r>
              <a:r>
                <a:rPr sz="2718" spc="-5" dirty="0">
                  <a:latin typeface="Times New Roman"/>
                  <a:cs typeface="Times New Roman"/>
                </a:rPr>
                <a:t>w</a:t>
              </a:r>
              <a:r>
                <a:rPr sz="2718" spc="9" dirty="0">
                  <a:latin typeface="Times New Roman"/>
                  <a:cs typeface="Times New Roman"/>
                </a:rPr>
                <a:t>o</a:t>
              </a:r>
              <a:r>
                <a:rPr sz="2718" spc="-9" dirty="0">
                  <a:latin typeface="Times New Roman"/>
                  <a:cs typeface="Times New Roman"/>
                </a:rPr>
                <a:t>r</a:t>
              </a:r>
              <a:r>
                <a:rPr sz="2718" dirty="0">
                  <a:latin typeface="Times New Roman"/>
                  <a:cs typeface="Times New Roman"/>
                </a:rPr>
                <a:t>k</a:t>
              </a:r>
            </a:p>
            <a:p>
              <a:pPr algn="ctr">
                <a:lnSpc>
                  <a:spcPts val="2935"/>
                </a:lnSpc>
                <a:spcBef>
                  <a:spcPts val="3"/>
                </a:spcBef>
              </a:pPr>
              <a:r>
                <a:rPr sz="2718" spc="8" dirty="0">
                  <a:latin typeface="Times New Roman"/>
                  <a:cs typeface="Times New Roman"/>
                </a:rPr>
                <a:t>I</a:t>
              </a:r>
              <a:r>
                <a:rPr sz="2718" spc="-17" dirty="0">
                  <a:latin typeface="Times New Roman"/>
                  <a:cs typeface="Times New Roman"/>
                </a:rPr>
                <a:t>n</a:t>
              </a:r>
              <a:r>
                <a:rPr sz="2718" spc="8" dirty="0">
                  <a:latin typeface="Times New Roman"/>
                  <a:cs typeface="Times New Roman"/>
                </a:rPr>
                <a:t>f</a:t>
              </a:r>
              <a:r>
                <a:rPr sz="2718" spc="-8" dirty="0">
                  <a:latin typeface="Times New Roman"/>
                  <a:cs typeface="Times New Roman"/>
                </a:rPr>
                <a:t>r</a:t>
              </a:r>
              <a:r>
                <a:rPr sz="2718" spc="8" dirty="0">
                  <a:latin typeface="Times New Roman"/>
                  <a:cs typeface="Times New Roman"/>
                </a:rPr>
                <a:t>a</a:t>
              </a:r>
              <a:r>
                <a:rPr sz="2718" dirty="0">
                  <a:latin typeface="Times New Roman"/>
                  <a:cs typeface="Times New Roman"/>
                </a:rPr>
                <a:t>s</a:t>
              </a:r>
              <a:r>
                <a:rPr sz="2718" spc="-17" dirty="0">
                  <a:latin typeface="Times New Roman"/>
                  <a:cs typeface="Times New Roman"/>
                </a:rPr>
                <a:t>t</a:t>
              </a:r>
              <a:r>
                <a:rPr sz="2718" spc="-8" dirty="0">
                  <a:latin typeface="Times New Roman"/>
                  <a:cs typeface="Times New Roman"/>
                </a:rPr>
                <a:t>r</a:t>
              </a:r>
              <a:r>
                <a:rPr sz="2718" spc="8" dirty="0">
                  <a:latin typeface="Times New Roman"/>
                  <a:cs typeface="Times New Roman"/>
                </a:rPr>
                <a:t>u</a:t>
              </a:r>
              <a:r>
                <a:rPr sz="2718" dirty="0">
                  <a:latin typeface="Times New Roman"/>
                  <a:cs typeface="Times New Roman"/>
                </a:rPr>
                <a:t>c</a:t>
              </a:r>
              <a:r>
                <a:rPr sz="2718" spc="8" dirty="0">
                  <a:latin typeface="Times New Roman"/>
                  <a:cs typeface="Times New Roman"/>
                </a:rPr>
                <a:t>t</a:t>
              </a:r>
              <a:r>
                <a:rPr sz="2718" spc="-17" dirty="0">
                  <a:latin typeface="Times New Roman"/>
                  <a:cs typeface="Times New Roman"/>
                </a:rPr>
                <a:t>u</a:t>
              </a:r>
              <a:r>
                <a:rPr sz="2718" spc="-8" dirty="0">
                  <a:latin typeface="Times New Roman"/>
                  <a:cs typeface="Times New Roman"/>
                </a:rPr>
                <a:t>r</a:t>
              </a:r>
              <a:r>
                <a:rPr sz="2718" dirty="0">
                  <a:latin typeface="Times New Roman"/>
                  <a:cs typeface="Times New Roman"/>
                </a:rPr>
                <a:t>e</a:t>
              </a:r>
            </a:p>
          </p:txBody>
        </p:sp>
        <p:sp>
          <p:nvSpPr>
            <p:cNvPr id="3" name="object 3"/>
            <p:cNvSpPr txBox="1"/>
            <p:nvPr/>
          </p:nvSpPr>
          <p:spPr>
            <a:xfrm>
              <a:off x="2183232" y="5355455"/>
              <a:ext cx="2013439" cy="741057"/>
            </a:xfrm>
            <a:prstGeom prst="rect">
              <a:avLst/>
            </a:prstGeom>
            <a:solidFill>
              <a:schemeClr val="accent6"/>
            </a:solidFill>
          </p:spPr>
          <p:txBody>
            <a:bodyPr wrap="square" lIns="0" tIns="0" rIns="0" bIns="0" rtlCol="0">
              <a:noAutofit/>
            </a:bodyPr>
            <a:lstStyle/>
            <a:p>
              <a:pPr marL="22630" marR="13038">
                <a:lnSpc>
                  <a:spcPts val="2867"/>
                </a:lnSpc>
                <a:spcBef>
                  <a:spcPts val="143"/>
                </a:spcBef>
              </a:pPr>
              <a:r>
                <a:rPr sz="2718" spc="8" dirty="0">
                  <a:solidFill>
                    <a:schemeClr val="bg1"/>
                  </a:solidFill>
                  <a:latin typeface="Times New Roman"/>
                  <a:cs typeface="Times New Roman"/>
                </a:rPr>
                <a:t>S</a:t>
              </a:r>
              <a:r>
                <a:rPr sz="2718" spc="-17" dirty="0">
                  <a:solidFill>
                    <a:schemeClr val="bg1"/>
                  </a:solidFill>
                  <a:latin typeface="Times New Roman"/>
                  <a:cs typeface="Times New Roman"/>
                </a:rPr>
                <a:t>e</a:t>
              </a:r>
              <a:r>
                <a:rPr sz="2718" spc="8" dirty="0">
                  <a:solidFill>
                    <a:schemeClr val="bg1"/>
                  </a:solidFill>
                  <a:latin typeface="Times New Roman"/>
                  <a:cs typeface="Times New Roman"/>
                </a:rPr>
                <a:t>n</a:t>
              </a:r>
              <a:r>
                <a:rPr sz="2718" dirty="0">
                  <a:solidFill>
                    <a:schemeClr val="bg1"/>
                  </a:solidFill>
                  <a:latin typeface="Times New Roman"/>
                  <a:cs typeface="Times New Roman"/>
                </a:rPr>
                <a:t>s</a:t>
              </a:r>
              <a:r>
                <a:rPr sz="2718" spc="-4" dirty="0">
                  <a:solidFill>
                    <a:schemeClr val="bg1"/>
                  </a:solidFill>
                  <a:latin typeface="Times New Roman"/>
                  <a:cs typeface="Times New Roman"/>
                </a:rPr>
                <a:t>i</a:t>
              </a:r>
              <a:r>
                <a:rPr sz="2718" spc="8" dirty="0">
                  <a:solidFill>
                    <a:schemeClr val="bg1"/>
                  </a:solidFill>
                  <a:latin typeface="Times New Roman"/>
                  <a:cs typeface="Times New Roman"/>
                </a:rPr>
                <a:t>n</a:t>
              </a:r>
              <a:r>
                <a:rPr sz="2718" dirty="0">
                  <a:solidFill>
                    <a:schemeClr val="bg1"/>
                  </a:solidFill>
                  <a:latin typeface="Times New Roman"/>
                  <a:cs typeface="Times New Roman"/>
                </a:rPr>
                <a:t>g</a:t>
              </a:r>
              <a:r>
                <a:rPr sz="2718" spc="35" dirty="0">
                  <a:solidFill>
                    <a:schemeClr val="bg1"/>
                  </a:solidFill>
                  <a:latin typeface="Times New Roman"/>
                  <a:cs typeface="Times New Roman"/>
                </a:rPr>
                <a:t> </a:t>
              </a:r>
              <a:r>
                <a:rPr sz="2718" spc="8" dirty="0">
                  <a:solidFill>
                    <a:schemeClr val="bg1"/>
                  </a:solidFill>
                  <a:latin typeface="Times New Roman"/>
                  <a:cs typeface="Times New Roman"/>
                </a:rPr>
                <a:t>a</a:t>
              </a:r>
              <a:r>
                <a:rPr sz="2718" spc="-17" dirty="0">
                  <a:solidFill>
                    <a:schemeClr val="bg1"/>
                  </a:solidFill>
                  <a:latin typeface="Times New Roman"/>
                  <a:cs typeface="Times New Roman"/>
                </a:rPr>
                <a:t>n</a:t>
              </a:r>
              <a:r>
                <a:rPr sz="2718" dirty="0">
                  <a:solidFill>
                    <a:schemeClr val="bg1"/>
                  </a:solidFill>
                  <a:latin typeface="Times New Roman"/>
                  <a:cs typeface="Times New Roman"/>
                </a:rPr>
                <a:t>d</a:t>
              </a:r>
            </a:p>
            <a:p>
              <a:pPr marL="11506">
                <a:lnSpc>
                  <a:spcPts val="2935"/>
                </a:lnSpc>
                <a:spcBef>
                  <a:spcPts val="3"/>
                </a:spcBef>
              </a:pPr>
              <a:r>
                <a:rPr sz="2718" spc="8" dirty="0">
                  <a:solidFill>
                    <a:schemeClr val="bg1"/>
                  </a:solidFill>
                  <a:latin typeface="Times New Roman"/>
                  <a:cs typeface="Times New Roman"/>
                </a:rPr>
                <a:t>I</a:t>
              </a:r>
              <a:r>
                <a:rPr sz="2718" spc="-17" dirty="0">
                  <a:solidFill>
                    <a:schemeClr val="bg1"/>
                  </a:solidFill>
                  <a:latin typeface="Times New Roman"/>
                  <a:cs typeface="Times New Roman"/>
                </a:rPr>
                <a:t>d</a:t>
              </a:r>
              <a:r>
                <a:rPr sz="2718" spc="8" dirty="0">
                  <a:solidFill>
                    <a:schemeClr val="bg1"/>
                  </a:solidFill>
                  <a:latin typeface="Times New Roman"/>
                  <a:cs typeface="Times New Roman"/>
                </a:rPr>
                <a:t>e</a:t>
              </a:r>
              <a:r>
                <a:rPr sz="2718" spc="-17" dirty="0">
                  <a:solidFill>
                    <a:schemeClr val="bg1"/>
                  </a:solidFill>
                  <a:latin typeface="Times New Roman"/>
                  <a:cs typeface="Times New Roman"/>
                </a:rPr>
                <a:t>n</a:t>
              </a:r>
              <a:r>
                <a:rPr sz="2718" spc="8" dirty="0">
                  <a:solidFill>
                    <a:schemeClr val="bg1"/>
                  </a:solidFill>
                  <a:latin typeface="Times New Roman"/>
                  <a:cs typeface="Times New Roman"/>
                </a:rPr>
                <a:t>t</a:t>
              </a:r>
              <a:r>
                <a:rPr sz="2718" spc="-4" dirty="0">
                  <a:solidFill>
                    <a:schemeClr val="bg1"/>
                  </a:solidFill>
                  <a:latin typeface="Times New Roman"/>
                  <a:cs typeface="Times New Roman"/>
                </a:rPr>
                <a:t>i</a:t>
              </a:r>
              <a:r>
                <a:rPr sz="2718" spc="8" dirty="0">
                  <a:solidFill>
                    <a:schemeClr val="bg1"/>
                  </a:solidFill>
                  <a:latin typeface="Times New Roman"/>
                  <a:cs typeface="Times New Roman"/>
                </a:rPr>
                <a:t>f</a:t>
              </a:r>
              <a:r>
                <a:rPr sz="2718" spc="-4" dirty="0">
                  <a:solidFill>
                    <a:schemeClr val="bg1"/>
                  </a:solidFill>
                  <a:latin typeface="Times New Roman"/>
                  <a:cs typeface="Times New Roman"/>
                </a:rPr>
                <a:t>i</a:t>
              </a:r>
              <a:r>
                <a:rPr sz="2718" dirty="0">
                  <a:solidFill>
                    <a:schemeClr val="bg1"/>
                  </a:solidFill>
                  <a:latin typeface="Times New Roman"/>
                  <a:cs typeface="Times New Roman"/>
                </a:rPr>
                <a:t>c</a:t>
              </a:r>
              <a:r>
                <a:rPr sz="2718" spc="8" dirty="0">
                  <a:solidFill>
                    <a:schemeClr val="bg1"/>
                  </a:solidFill>
                  <a:latin typeface="Times New Roman"/>
                  <a:cs typeface="Times New Roman"/>
                </a:rPr>
                <a:t>at</a:t>
              </a:r>
              <a:r>
                <a:rPr sz="2718" spc="-4" dirty="0">
                  <a:solidFill>
                    <a:schemeClr val="bg1"/>
                  </a:solidFill>
                  <a:latin typeface="Times New Roman"/>
                  <a:cs typeface="Times New Roman"/>
                </a:rPr>
                <a:t>i</a:t>
              </a:r>
              <a:r>
                <a:rPr sz="2718" spc="8" dirty="0">
                  <a:solidFill>
                    <a:schemeClr val="bg1"/>
                  </a:solidFill>
                  <a:latin typeface="Times New Roman"/>
                  <a:cs typeface="Times New Roman"/>
                </a:rPr>
                <a:t>o</a:t>
              </a:r>
              <a:r>
                <a:rPr sz="2718" dirty="0">
                  <a:solidFill>
                    <a:schemeClr val="bg1"/>
                  </a:solidFill>
                  <a:latin typeface="Times New Roman"/>
                  <a:cs typeface="Times New Roman"/>
                </a:rPr>
                <a:t>n</a:t>
              </a:r>
            </a:p>
          </p:txBody>
        </p:sp>
      </p:grpSp>
      <p:sp>
        <p:nvSpPr>
          <p:cNvPr id="28" name="Title 1"/>
          <p:cNvSpPr txBox="1">
            <a:spLocks/>
          </p:cNvSpPr>
          <p:nvPr/>
        </p:nvSpPr>
        <p:spPr>
          <a:xfrm>
            <a:off x="324832" y="53933"/>
            <a:ext cx="8229600" cy="1143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1F3864"/>
                </a:solidFill>
                <a:latin typeface="Exo 2" pitchFamily="2" charset="77"/>
              </a:rPr>
              <a:t>IoT</a:t>
            </a:r>
            <a:r>
              <a:rPr lang="en-US" b="1" dirty="0">
                <a:solidFill>
                  <a:srgbClr val="1F3864"/>
                </a:solidFill>
                <a:latin typeface="Exo 2" pitchFamily="2" charset="77"/>
              </a:rPr>
              <a:t>: 4 layer Model</a:t>
            </a:r>
          </a:p>
        </p:txBody>
      </p:sp>
      <p:sp>
        <p:nvSpPr>
          <p:cNvPr id="30" name="Rectangle 29">
            <a:extLst>
              <a:ext uri="{FF2B5EF4-FFF2-40B4-BE49-F238E27FC236}">
                <a16:creationId xmlns:a16="http://schemas.microsoft.com/office/drawing/2014/main" id="{007BFFFE-FB0E-BE4B-89CE-13A21E30D1FC}"/>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31" name="Picture 30">
            <a:extLst>
              <a:ext uri="{FF2B5EF4-FFF2-40B4-BE49-F238E27FC236}">
                <a16:creationId xmlns:a16="http://schemas.microsoft.com/office/drawing/2014/main" id="{1BE8BF7F-F3CD-4F48-9E2F-7EAF2DB7FBE4}"/>
              </a:ext>
            </a:extLst>
          </p:cNvPr>
          <p:cNvPicPr>
            <a:picLocks noChangeAspect="1"/>
          </p:cNvPicPr>
          <p:nvPr/>
        </p:nvPicPr>
        <p:blipFill>
          <a:blip r:embed="rId13"/>
          <a:stretch>
            <a:fillRect/>
          </a:stretch>
        </p:blipFill>
        <p:spPr>
          <a:xfrm>
            <a:off x="639706" y="6244432"/>
            <a:ext cx="396988" cy="558798"/>
          </a:xfrm>
          <a:prstGeom prst="rect">
            <a:avLst/>
          </a:prstGeom>
        </p:spPr>
      </p:pic>
      <p:sp>
        <p:nvSpPr>
          <p:cNvPr id="32" name="Slide Number Placeholder 6">
            <a:extLst>
              <a:ext uri="{FF2B5EF4-FFF2-40B4-BE49-F238E27FC236}">
                <a16:creationId xmlns:a16="http://schemas.microsoft.com/office/drawing/2014/main" id="{8A401798-411E-CC41-A625-CF01689EB026}"/>
              </a:ext>
            </a:extLst>
          </p:cNvPr>
          <p:cNvSpPr>
            <a:spLocks noGrp="1"/>
          </p:cNvSpPr>
          <p:nvPr>
            <p:ph type="sldNum" sz="quarter" idx="12"/>
          </p:nvPr>
        </p:nvSpPr>
        <p:spPr>
          <a:xfrm>
            <a:off x="11015666" y="6356350"/>
            <a:ext cx="781050" cy="365125"/>
          </a:xfrm>
        </p:spPr>
        <p:txBody>
          <a:bodyPr/>
          <a:lstStyle/>
          <a:p>
            <a:fld id="{787F7493-5173-CC4B-A7A4-75718D26494C}" type="slidenum">
              <a:rPr lang="en-UA" sz="2000" b="1" smtClean="0">
                <a:solidFill>
                  <a:schemeClr val="bg1"/>
                </a:solidFill>
                <a:latin typeface="Exo 2" pitchFamily="2" charset="77"/>
              </a:rPr>
              <a:t>17</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758717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txBox="1">
            <a:spLocks/>
          </p:cNvSpPr>
          <p:nvPr/>
        </p:nvSpPr>
        <p:spPr>
          <a:xfrm>
            <a:off x="226417" y="114280"/>
            <a:ext cx="8229600" cy="7245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F3864"/>
                </a:solidFill>
                <a:latin typeface="Exo 2" pitchFamily="2" charset="77"/>
              </a:rPr>
              <a:t>IoT: Reference Model</a:t>
            </a:r>
          </a:p>
        </p:txBody>
      </p:sp>
      <p:sp>
        <p:nvSpPr>
          <p:cNvPr id="131" name="Rectangle 130"/>
          <p:cNvSpPr/>
          <p:nvPr/>
        </p:nvSpPr>
        <p:spPr>
          <a:xfrm>
            <a:off x="9193921" y="114280"/>
            <a:ext cx="2855192" cy="2554545"/>
          </a:xfrm>
          <a:prstGeom prst="rect">
            <a:avLst/>
          </a:prstGeom>
          <a:solidFill>
            <a:schemeClr val="accent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12700" algn="just">
              <a:lnSpc>
                <a:spcPct val="100041"/>
              </a:lnSpc>
              <a:spcBef>
                <a:spcPts val="472"/>
              </a:spcBef>
            </a:pPr>
            <a:r>
              <a:rPr lang="en-US" sz="1600" b="1" spc="4" dirty="0">
                <a:solidFill>
                  <a:schemeClr val="bg1"/>
                </a:solidFill>
                <a:latin typeface="Exo 2" pitchFamily="2" charset="77"/>
                <a:cs typeface="Times New Roman"/>
              </a:rPr>
              <a:t>I</a:t>
            </a:r>
            <a:r>
              <a:rPr lang="en-US" sz="1600" b="1" dirty="0">
                <a:solidFill>
                  <a:schemeClr val="bg1"/>
                </a:solidFill>
                <a:latin typeface="Exo 2" pitchFamily="2" charset="77"/>
                <a:cs typeface="Times New Roman"/>
              </a:rPr>
              <a:t>n</a:t>
            </a:r>
            <a:r>
              <a:rPr lang="en-US" sz="1600" b="1" spc="28" dirty="0">
                <a:solidFill>
                  <a:schemeClr val="bg1"/>
                </a:solidFill>
                <a:latin typeface="Exo 2" pitchFamily="2" charset="77"/>
                <a:cs typeface="Times New Roman"/>
              </a:rPr>
              <a:t> </a:t>
            </a:r>
            <a:r>
              <a:rPr lang="en-US" sz="1600" b="1" spc="-14" dirty="0">
                <a:solidFill>
                  <a:schemeClr val="bg1"/>
                </a:solidFill>
                <a:latin typeface="Exo 2" pitchFamily="2" charset="77"/>
                <a:cs typeface="Times New Roman"/>
              </a:rPr>
              <a:t>I</a:t>
            </a:r>
            <a:r>
              <a:rPr lang="en-US" sz="1600" b="1" spc="9" dirty="0">
                <a:solidFill>
                  <a:schemeClr val="bg1"/>
                </a:solidFill>
                <a:latin typeface="Exo 2" pitchFamily="2" charset="77"/>
                <a:cs typeface="Times New Roman"/>
              </a:rPr>
              <a:t>o</a:t>
            </a:r>
            <a:r>
              <a:rPr lang="en-US" sz="1600" b="1" dirty="0">
                <a:solidFill>
                  <a:schemeClr val="bg1"/>
                </a:solidFill>
                <a:latin typeface="Exo 2" pitchFamily="2" charset="77"/>
                <a:cs typeface="Times New Roman"/>
              </a:rPr>
              <a:t>T</a:t>
            </a:r>
            <a:r>
              <a:rPr lang="en-US" sz="1600" b="1" spc="10" dirty="0">
                <a:solidFill>
                  <a:schemeClr val="bg1"/>
                </a:solidFill>
                <a:latin typeface="Exo 2" pitchFamily="2" charset="77"/>
                <a:cs typeface="Times New Roman"/>
              </a:rPr>
              <a:t> </a:t>
            </a:r>
            <a:r>
              <a:rPr lang="en-US" sz="1600" b="1" spc="-19" dirty="0">
                <a:solidFill>
                  <a:schemeClr val="bg1"/>
                </a:solidFill>
                <a:latin typeface="Exo 2" pitchFamily="2" charset="77"/>
                <a:cs typeface="Times New Roman"/>
              </a:rPr>
              <a:t>s</a:t>
            </a:r>
            <a:r>
              <a:rPr lang="en-US" sz="1600" b="1" spc="9" dirty="0">
                <a:solidFill>
                  <a:schemeClr val="bg1"/>
                </a:solidFill>
                <a:latin typeface="Exo 2" pitchFamily="2" charset="77"/>
                <a:cs typeface="Times New Roman"/>
              </a:rPr>
              <a:t>o</a:t>
            </a:r>
            <a:r>
              <a:rPr lang="en-US" sz="1600" b="1" spc="-4" dirty="0">
                <a:solidFill>
                  <a:schemeClr val="bg1"/>
                </a:solidFill>
                <a:latin typeface="Exo 2" pitchFamily="2" charset="77"/>
                <a:cs typeface="Times New Roman"/>
              </a:rPr>
              <a:t>l</a:t>
            </a:r>
            <a:r>
              <a:rPr lang="en-US" sz="1600" b="1" spc="9" dirty="0">
                <a:solidFill>
                  <a:schemeClr val="bg1"/>
                </a:solidFill>
                <a:latin typeface="Exo 2" pitchFamily="2" charset="77"/>
                <a:cs typeface="Times New Roman"/>
              </a:rPr>
              <a:t>u</a:t>
            </a:r>
            <a:r>
              <a:rPr lang="en-US" sz="1600" b="1" spc="4" dirty="0">
                <a:solidFill>
                  <a:schemeClr val="bg1"/>
                </a:solidFill>
                <a:latin typeface="Exo 2" pitchFamily="2" charset="77"/>
                <a:cs typeface="Times New Roman"/>
              </a:rPr>
              <a:t>t</a:t>
            </a:r>
            <a:r>
              <a:rPr lang="en-US" sz="1600" b="1" spc="-4" dirty="0">
                <a:solidFill>
                  <a:schemeClr val="bg1"/>
                </a:solidFill>
                <a:latin typeface="Exo 2" pitchFamily="2" charset="77"/>
                <a:cs typeface="Times New Roman"/>
              </a:rPr>
              <a:t>i</a:t>
            </a:r>
            <a:r>
              <a:rPr lang="en-US" sz="1600" b="1" spc="-9" dirty="0">
                <a:solidFill>
                  <a:schemeClr val="bg1"/>
                </a:solidFill>
                <a:latin typeface="Exo 2" pitchFamily="2" charset="77"/>
                <a:cs typeface="Times New Roman"/>
              </a:rPr>
              <a:t>o</a:t>
            </a:r>
            <a:r>
              <a:rPr lang="en-US" sz="1600" b="1" spc="9" dirty="0">
                <a:solidFill>
                  <a:schemeClr val="bg1"/>
                </a:solidFill>
                <a:latin typeface="Exo 2" pitchFamily="2" charset="77"/>
                <a:cs typeface="Times New Roman"/>
              </a:rPr>
              <a:t>n</a:t>
            </a:r>
            <a:r>
              <a:rPr lang="en-US" sz="1600" b="1" dirty="0">
                <a:solidFill>
                  <a:schemeClr val="bg1"/>
                </a:solidFill>
                <a:latin typeface="Exo 2" pitchFamily="2" charset="77"/>
                <a:cs typeface="Times New Roman"/>
              </a:rPr>
              <a:t>s </a:t>
            </a:r>
            <a:r>
              <a:rPr lang="en-US" sz="1600" b="1" spc="19" dirty="0">
                <a:solidFill>
                  <a:schemeClr val="bg1"/>
                </a:solidFill>
                <a:latin typeface="Exo 2" pitchFamily="2" charset="77"/>
                <a:cs typeface="Times New Roman"/>
              </a:rPr>
              <a:t>s</a:t>
            </a:r>
            <a:r>
              <a:rPr lang="en-US" sz="1600" b="1" spc="-9" dirty="0">
                <a:solidFill>
                  <a:schemeClr val="bg1"/>
                </a:solidFill>
                <a:latin typeface="Exo 2" pitchFamily="2" charset="77"/>
                <a:cs typeface="Times New Roman"/>
              </a:rPr>
              <a:t>up</a:t>
            </a:r>
            <a:r>
              <a:rPr lang="en-US" sz="1600" b="1" spc="9" dirty="0">
                <a:solidFill>
                  <a:schemeClr val="bg1"/>
                </a:solidFill>
                <a:latin typeface="Exo 2" pitchFamily="2" charset="77"/>
                <a:cs typeface="Times New Roman"/>
              </a:rPr>
              <a:t>p</a:t>
            </a:r>
            <a:r>
              <a:rPr lang="en-US" sz="1600" b="1" spc="-9" dirty="0">
                <a:solidFill>
                  <a:schemeClr val="bg1"/>
                </a:solidFill>
                <a:latin typeface="Exo 2" pitchFamily="2" charset="77"/>
                <a:cs typeface="Times New Roman"/>
              </a:rPr>
              <a:t>o</a:t>
            </a:r>
            <a:r>
              <a:rPr lang="en-US" sz="1600" b="1" spc="14" dirty="0">
                <a:solidFill>
                  <a:schemeClr val="bg1"/>
                </a:solidFill>
                <a:latin typeface="Exo 2" pitchFamily="2" charset="77"/>
                <a:cs typeface="Times New Roman"/>
              </a:rPr>
              <a:t>r</a:t>
            </a:r>
            <a:r>
              <a:rPr lang="en-US" sz="1600" b="1" spc="-14" dirty="0">
                <a:solidFill>
                  <a:schemeClr val="bg1"/>
                </a:solidFill>
                <a:latin typeface="Exo 2" pitchFamily="2" charset="77"/>
                <a:cs typeface="Times New Roman"/>
              </a:rPr>
              <a:t>t</a:t>
            </a:r>
            <a:r>
              <a:rPr lang="en-US" sz="1600" b="1" spc="-4" dirty="0">
                <a:solidFill>
                  <a:schemeClr val="bg1"/>
                </a:solidFill>
                <a:latin typeface="Exo 2" pitchFamily="2" charset="77"/>
                <a:cs typeface="Times New Roman"/>
              </a:rPr>
              <a:t>i</a:t>
            </a:r>
            <a:r>
              <a:rPr lang="en-US" sz="1600" b="1" spc="-9" dirty="0">
                <a:solidFill>
                  <a:schemeClr val="bg1"/>
                </a:solidFill>
                <a:latin typeface="Exo 2" pitchFamily="2" charset="77"/>
                <a:cs typeface="Times New Roman"/>
              </a:rPr>
              <a:t>n</a:t>
            </a:r>
            <a:r>
              <a:rPr lang="en-US" sz="1600" b="1" dirty="0">
                <a:solidFill>
                  <a:schemeClr val="bg1"/>
                </a:solidFill>
                <a:latin typeface="Exo 2" pitchFamily="2" charset="77"/>
                <a:cs typeface="Times New Roman"/>
              </a:rPr>
              <a:t>g</a:t>
            </a:r>
            <a:r>
              <a:rPr lang="en-US" sz="1600" b="1" spc="30" dirty="0">
                <a:solidFill>
                  <a:schemeClr val="bg1"/>
                </a:solidFill>
                <a:latin typeface="Exo 2" pitchFamily="2" charset="77"/>
                <a:cs typeface="Times New Roman"/>
              </a:rPr>
              <a:t> </a:t>
            </a:r>
            <a:r>
              <a:rPr lang="en-US" sz="1600" b="1" dirty="0">
                <a:solidFill>
                  <a:schemeClr val="bg1"/>
                </a:solidFill>
                <a:latin typeface="Exo 2" pitchFamily="2" charset="77"/>
                <a:cs typeface="Times New Roman"/>
              </a:rPr>
              <a:t>Fog Computing (FC)</a:t>
            </a:r>
            <a:r>
              <a:rPr lang="en-US" sz="1600" b="1" spc="226"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pa</a:t>
            </a:r>
            <a:r>
              <a:rPr lang="en-US" sz="1600" b="1" spc="14" dirty="0">
                <a:solidFill>
                  <a:schemeClr val="bg1"/>
                </a:solidFill>
                <a:latin typeface="Exo 2" pitchFamily="2" charset="77"/>
                <a:cs typeface="Times New Roman"/>
              </a:rPr>
              <a:t>r</a:t>
            </a:r>
            <a:r>
              <a:rPr lang="en-US" sz="1600" b="1" dirty="0">
                <a:solidFill>
                  <a:schemeClr val="bg1"/>
                </a:solidFill>
                <a:latin typeface="Exo 2" pitchFamily="2" charset="77"/>
                <a:cs typeface="Times New Roman"/>
              </a:rPr>
              <a:t>t</a:t>
            </a:r>
            <a:r>
              <a:rPr lang="en-US" sz="1600" b="1" spc="321"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o</a:t>
            </a:r>
            <a:r>
              <a:rPr lang="en-US" sz="1600" b="1" dirty="0">
                <a:solidFill>
                  <a:schemeClr val="bg1"/>
                </a:solidFill>
                <a:latin typeface="Exo 2" pitchFamily="2" charset="77"/>
                <a:cs typeface="Times New Roman"/>
              </a:rPr>
              <a:t>f</a:t>
            </a:r>
            <a:r>
              <a:rPr lang="en-US" sz="1600" b="1" spc="28" dirty="0">
                <a:solidFill>
                  <a:schemeClr val="bg1"/>
                </a:solidFill>
                <a:latin typeface="Exo 2" pitchFamily="2" charset="77"/>
                <a:cs typeface="Times New Roman"/>
              </a:rPr>
              <a:t> </a:t>
            </a:r>
            <a:r>
              <a:rPr lang="en-US" sz="1600" b="1" spc="4" dirty="0">
                <a:solidFill>
                  <a:schemeClr val="bg1"/>
                </a:solidFill>
                <a:latin typeface="Exo 2" pitchFamily="2" charset="77"/>
                <a:cs typeface="Times New Roman"/>
              </a:rPr>
              <a:t>t</a:t>
            </a:r>
            <a:r>
              <a:rPr lang="en-US" sz="1600" b="1" spc="-9" dirty="0">
                <a:solidFill>
                  <a:schemeClr val="bg1"/>
                </a:solidFill>
                <a:latin typeface="Exo 2" pitchFamily="2" charset="77"/>
                <a:cs typeface="Times New Roman"/>
              </a:rPr>
              <a:t>h</a:t>
            </a:r>
            <a:r>
              <a:rPr lang="en-US" sz="1600" b="1" dirty="0">
                <a:solidFill>
                  <a:schemeClr val="bg1"/>
                </a:solidFill>
                <a:latin typeface="Exo 2" pitchFamily="2" charset="77"/>
                <a:cs typeface="Times New Roman"/>
              </a:rPr>
              <a:t>e</a:t>
            </a:r>
            <a:r>
              <a:rPr lang="en-US" sz="1600" b="1" spc="361"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ap</a:t>
            </a:r>
            <a:r>
              <a:rPr lang="en-US" sz="1600" b="1" spc="9" dirty="0">
                <a:solidFill>
                  <a:schemeClr val="bg1"/>
                </a:solidFill>
                <a:latin typeface="Exo 2" pitchFamily="2" charset="77"/>
                <a:cs typeface="Times New Roman"/>
              </a:rPr>
              <a:t>p</a:t>
            </a:r>
            <a:r>
              <a:rPr lang="en-US" sz="1600" b="1" spc="-4" dirty="0">
                <a:solidFill>
                  <a:schemeClr val="bg1"/>
                </a:solidFill>
                <a:latin typeface="Exo 2" pitchFamily="2" charset="77"/>
                <a:cs typeface="Times New Roman"/>
              </a:rPr>
              <a:t>li</a:t>
            </a:r>
            <a:r>
              <a:rPr lang="en-US" sz="1600" b="1" dirty="0">
                <a:solidFill>
                  <a:schemeClr val="bg1"/>
                </a:solidFill>
                <a:latin typeface="Exo 2" pitchFamily="2" charset="77"/>
                <a:cs typeface="Times New Roman"/>
              </a:rPr>
              <a:t>c</a:t>
            </a:r>
            <a:r>
              <a:rPr lang="en-US" sz="1600" b="1" spc="9" dirty="0">
                <a:solidFill>
                  <a:schemeClr val="bg1"/>
                </a:solidFill>
                <a:latin typeface="Exo 2" pitchFamily="2" charset="77"/>
                <a:cs typeface="Times New Roman"/>
              </a:rPr>
              <a:t>a</a:t>
            </a:r>
            <a:r>
              <a:rPr lang="en-US" sz="1600" b="1" spc="-14" dirty="0">
                <a:solidFill>
                  <a:schemeClr val="bg1"/>
                </a:solidFill>
                <a:latin typeface="Exo 2" pitchFamily="2" charset="77"/>
                <a:cs typeface="Times New Roman"/>
              </a:rPr>
              <a:t>t</a:t>
            </a:r>
            <a:r>
              <a:rPr lang="en-US" sz="1600" b="1" spc="-4" dirty="0">
                <a:solidFill>
                  <a:schemeClr val="bg1"/>
                </a:solidFill>
                <a:latin typeface="Exo 2" pitchFamily="2" charset="77"/>
                <a:cs typeface="Times New Roman"/>
              </a:rPr>
              <a:t>i</a:t>
            </a:r>
            <a:r>
              <a:rPr lang="en-US" sz="1600" b="1" spc="9" dirty="0">
                <a:solidFill>
                  <a:schemeClr val="bg1"/>
                </a:solidFill>
                <a:latin typeface="Exo 2" pitchFamily="2" charset="77"/>
                <a:cs typeface="Times New Roman"/>
              </a:rPr>
              <a:t>o</a:t>
            </a:r>
            <a:r>
              <a:rPr lang="en-US" sz="1600" b="1" dirty="0">
                <a:solidFill>
                  <a:schemeClr val="bg1"/>
                </a:solidFill>
                <a:latin typeface="Exo 2" pitchFamily="2" charset="77"/>
                <a:cs typeface="Times New Roman"/>
              </a:rPr>
              <a:t>n</a:t>
            </a:r>
            <a:r>
              <a:rPr lang="en-US" sz="1600" b="1" spc="10"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p</a:t>
            </a:r>
            <a:r>
              <a:rPr lang="en-US" sz="1600" b="1" spc="14" dirty="0">
                <a:solidFill>
                  <a:schemeClr val="bg1"/>
                </a:solidFill>
                <a:latin typeface="Exo 2" pitchFamily="2" charset="77"/>
                <a:cs typeface="Times New Roman"/>
              </a:rPr>
              <a:t>r</a:t>
            </a:r>
            <a:r>
              <a:rPr lang="en-US" sz="1600" b="1" spc="-9" dirty="0">
                <a:solidFill>
                  <a:schemeClr val="bg1"/>
                </a:solidFill>
                <a:latin typeface="Exo 2" pitchFamily="2" charset="77"/>
                <a:cs typeface="Times New Roman"/>
              </a:rPr>
              <a:t>o</a:t>
            </a:r>
            <a:r>
              <a:rPr lang="en-US" sz="1600" b="1" dirty="0">
                <a:solidFill>
                  <a:schemeClr val="bg1"/>
                </a:solidFill>
                <a:latin typeface="Exo 2" pitchFamily="2" charset="77"/>
                <a:cs typeface="Times New Roman"/>
              </a:rPr>
              <a:t>c</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ss</a:t>
            </a:r>
            <a:r>
              <a:rPr lang="en-US" sz="1600" b="1" spc="14" dirty="0">
                <a:solidFill>
                  <a:schemeClr val="bg1"/>
                </a:solidFill>
                <a:latin typeface="Exo 2" pitchFamily="2" charset="77"/>
                <a:cs typeface="Times New Roman"/>
              </a:rPr>
              <a:t>i</a:t>
            </a:r>
            <a:r>
              <a:rPr lang="en-US" sz="1600" b="1" spc="-9" dirty="0">
                <a:solidFill>
                  <a:schemeClr val="bg1"/>
                </a:solidFill>
                <a:latin typeface="Exo 2" pitchFamily="2" charset="77"/>
                <a:cs typeface="Times New Roman"/>
              </a:rPr>
              <a:t>n</a:t>
            </a:r>
            <a:r>
              <a:rPr lang="en-US" sz="1600" b="1" dirty="0">
                <a:solidFill>
                  <a:schemeClr val="bg1"/>
                </a:solidFill>
                <a:latin typeface="Exo 2" pitchFamily="2" charset="77"/>
                <a:cs typeface="Times New Roman"/>
              </a:rPr>
              <a:t>g</a:t>
            </a:r>
            <a:r>
              <a:rPr lang="en-US" sz="1600" b="1" spc="10" dirty="0">
                <a:solidFill>
                  <a:schemeClr val="bg1"/>
                </a:solidFill>
                <a:latin typeface="Exo 2" pitchFamily="2" charset="77"/>
                <a:cs typeface="Times New Roman"/>
              </a:rPr>
              <a:t> </a:t>
            </a:r>
            <a:r>
              <a:rPr lang="en-US" sz="1600" b="1" spc="14" dirty="0">
                <a:solidFill>
                  <a:schemeClr val="bg1"/>
                </a:solidFill>
                <a:latin typeface="Exo 2" pitchFamily="2" charset="77"/>
                <a:cs typeface="Times New Roman"/>
              </a:rPr>
              <a:t>i</a:t>
            </a:r>
            <a:r>
              <a:rPr lang="en-US" sz="1600" b="1" dirty="0">
                <a:solidFill>
                  <a:schemeClr val="bg1"/>
                </a:solidFill>
                <a:latin typeface="Exo 2" pitchFamily="2" charset="77"/>
                <a:cs typeface="Times New Roman"/>
              </a:rPr>
              <a:t>s </a:t>
            </a:r>
            <a:r>
              <a:rPr lang="en-US" sz="1600" b="1" spc="11" dirty="0">
                <a:solidFill>
                  <a:schemeClr val="bg1"/>
                </a:solidFill>
                <a:latin typeface="Exo 2" pitchFamily="2" charset="77"/>
                <a:cs typeface="Times New Roman"/>
              </a:rPr>
              <a:t>e</a:t>
            </a:r>
            <a:r>
              <a:rPr lang="en-US" sz="1600" b="1" spc="-22" dirty="0">
                <a:solidFill>
                  <a:schemeClr val="bg1"/>
                </a:solidFill>
                <a:latin typeface="Exo 2" pitchFamily="2" charset="77"/>
                <a:cs typeface="Times New Roman"/>
              </a:rPr>
              <a:t>x</a:t>
            </a:r>
            <a:r>
              <a:rPr lang="en-US" sz="1600" b="1" spc="11"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c</a:t>
            </a:r>
            <a:r>
              <a:rPr lang="en-US" sz="1600" b="1" spc="11" dirty="0">
                <a:solidFill>
                  <a:schemeClr val="bg1"/>
                </a:solidFill>
                <a:latin typeface="Exo 2" pitchFamily="2" charset="77"/>
                <a:cs typeface="Times New Roman"/>
              </a:rPr>
              <a:t>u</a:t>
            </a:r>
            <a:r>
              <a:rPr lang="en-US" sz="1600" b="1" spc="-16" dirty="0">
                <a:solidFill>
                  <a:schemeClr val="bg1"/>
                </a:solidFill>
                <a:latin typeface="Exo 2" pitchFamily="2" charset="77"/>
                <a:cs typeface="Times New Roman"/>
              </a:rPr>
              <a:t>t</a:t>
            </a:r>
            <a:r>
              <a:rPr lang="en-US" sz="1600" b="1" spc="11"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d</a:t>
            </a:r>
            <a:r>
              <a:rPr lang="en-US" sz="1600" b="1" spc="20"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d</a:t>
            </a:r>
            <a:r>
              <a:rPr lang="en-US" sz="1600" b="1" spc="-25" dirty="0">
                <a:solidFill>
                  <a:schemeClr val="bg1"/>
                </a:solidFill>
                <a:latin typeface="Exo 2" pitchFamily="2" charset="77"/>
                <a:cs typeface="Times New Roman"/>
              </a:rPr>
              <a:t>i</a:t>
            </a:r>
            <a:r>
              <a:rPr lang="en-US" sz="1600" b="1" spc="14" dirty="0">
                <a:solidFill>
                  <a:schemeClr val="bg1"/>
                </a:solidFill>
                <a:latin typeface="Exo 2" pitchFamily="2" charset="77"/>
                <a:cs typeface="Times New Roman"/>
              </a:rPr>
              <a:t>r</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c</a:t>
            </a:r>
            <a:r>
              <a:rPr lang="en-US" sz="1600" b="1" spc="4" dirty="0">
                <a:solidFill>
                  <a:schemeClr val="bg1"/>
                </a:solidFill>
                <a:latin typeface="Exo 2" pitchFamily="2" charset="77"/>
                <a:cs typeface="Times New Roman"/>
              </a:rPr>
              <a:t>t</a:t>
            </a:r>
            <a:r>
              <a:rPr lang="en-US" sz="1600" b="1" spc="-4" dirty="0">
                <a:solidFill>
                  <a:schemeClr val="bg1"/>
                </a:solidFill>
                <a:latin typeface="Exo 2" pitchFamily="2" charset="77"/>
                <a:cs typeface="Times New Roman"/>
              </a:rPr>
              <a:t>l</a:t>
            </a:r>
            <a:r>
              <a:rPr lang="en-US" sz="1600" b="1" dirty="0">
                <a:solidFill>
                  <a:schemeClr val="bg1"/>
                </a:solidFill>
                <a:latin typeface="Exo 2" pitchFamily="2" charset="77"/>
                <a:cs typeface="Times New Roman"/>
              </a:rPr>
              <a:t>y</a:t>
            </a:r>
            <a:r>
              <a:rPr lang="en-US" sz="1600" b="1" spc="95"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a</a:t>
            </a:r>
            <a:r>
              <a:rPr lang="en-US" sz="1600" b="1" dirty="0">
                <a:solidFill>
                  <a:schemeClr val="bg1"/>
                </a:solidFill>
                <a:latin typeface="Exo 2" pitchFamily="2" charset="77"/>
                <a:cs typeface="Times New Roman"/>
              </a:rPr>
              <a:t>t</a:t>
            </a:r>
            <a:r>
              <a:rPr lang="en-US" sz="1600" b="1" spc="282" dirty="0">
                <a:solidFill>
                  <a:schemeClr val="bg1"/>
                </a:solidFill>
                <a:latin typeface="Exo 2" pitchFamily="2" charset="77"/>
                <a:cs typeface="Times New Roman"/>
              </a:rPr>
              <a:t> </a:t>
            </a:r>
            <a:r>
              <a:rPr lang="en-US" sz="1600" b="1" spc="4" dirty="0">
                <a:solidFill>
                  <a:schemeClr val="bg1"/>
                </a:solidFill>
                <a:latin typeface="Exo 2" pitchFamily="2" charset="77"/>
                <a:cs typeface="Times New Roman"/>
              </a:rPr>
              <a:t>I</a:t>
            </a:r>
            <a:r>
              <a:rPr lang="en-US" sz="1600" b="1" spc="9" dirty="0">
                <a:solidFill>
                  <a:schemeClr val="bg1"/>
                </a:solidFill>
                <a:latin typeface="Exo 2" pitchFamily="2" charset="77"/>
                <a:cs typeface="Times New Roman"/>
              </a:rPr>
              <a:t>o</a:t>
            </a:r>
            <a:r>
              <a:rPr lang="en-US" sz="1600" b="1" dirty="0">
                <a:solidFill>
                  <a:schemeClr val="bg1"/>
                </a:solidFill>
                <a:latin typeface="Exo 2" pitchFamily="2" charset="77"/>
                <a:cs typeface="Times New Roman"/>
              </a:rPr>
              <a:t>T</a:t>
            </a:r>
            <a:r>
              <a:rPr lang="en-US" sz="1600" b="1" spc="106"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o</a:t>
            </a:r>
            <a:r>
              <a:rPr lang="en-US" sz="1600" b="1" spc="-9" dirty="0">
                <a:solidFill>
                  <a:schemeClr val="bg1"/>
                </a:solidFill>
                <a:latin typeface="Exo 2" pitchFamily="2" charset="77"/>
                <a:cs typeface="Times New Roman"/>
              </a:rPr>
              <a:t>b</a:t>
            </a:r>
            <a:r>
              <a:rPr lang="en-US" sz="1600" b="1" spc="-4" dirty="0">
                <a:solidFill>
                  <a:schemeClr val="bg1"/>
                </a:solidFill>
                <a:latin typeface="Exo 2" pitchFamily="2" charset="77"/>
                <a:cs typeface="Times New Roman"/>
              </a:rPr>
              <a:t>j</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c</a:t>
            </a:r>
            <a:r>
              <a:rPr lang="en-US" sz="1600" b="1" spc="4" dirty="0">
                <a:solidFill>
                  <a:schemeClr val="bg1"/>
                </a:solidFill>
                <a:latin typeface="Exo 2" pitchFamily="2" charset="77"/>
                <a:cs typeface="Times New Roman"/>
              </a:rPr>
              <a:t>t</a:t>
            </a:r>
            <a:r>
              <a:rPr lang="en-US" sz="1600" b="1" dirty="0">
                <a:solidFill>
                  <a:schemeClr val="bg1"/>
                </a:solidFill>
                <a:latin typeface="Exo 2" pitchFamily="2" charset="77"/>
                <a:cs typeface="Times New Roman"/>
              </a:rPr>
              <a:t>s</a:t>
            </a:r>
            <a:r>
              <a:rPr lang="en-US" sz="1600" b="1" spc="80"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a</a:t>
            </a:r>
            <a:r>
              <a:rPr lang="en-US" sz="1600" b="1" spc="-9" dirty="0">
                <a:solidFill>
                  <a:schemeClr val="bg1"/>
                </a:solidFill>
                <a:latin typeface="Exo 2" pitchFamily="2" charset="77"/>
                <a:cs typeface="Times New Roman"/>
              </a:rPr>
              <a:t>n</a:t>
            </a:r>
            <a:r>
              <a:rPr lang="en-US" sz="1600" b="1" dirty="0">
                <a:solidFill>
                  <a:schemeClr val="bg1"/>
                </a:solidFill>
                <a:latin typeface="Exo 2" pitchFamily="2" charset="77"/>
                <a:cs typeface="Times New Roman"/>
              </a:rPr>
              <a:t>d </a:t>
            </a:r>
            <a:r>
              <a:rPr lang="en-US" sz="1600" b="1" spc="42"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o</a:t>
            </a:r>
            <a:r>
              <a:rPr lang="en-US" sz="1600" b="1" spc="9" dirty="0">
                <a:solidFill>
                  <a:schemeClr val="bg1"/>
                </a:solidFill>
                <a:latin typeface="Exo 2" pitchFamily="2" charset="77"/>
                <a:cs typeface="Times New Roman"/>
              </a:rPr>
              <a:t>n</a:t>
            </a:r>
            <a:r>
              <a:rPr lang="en-US" sz="1600" b="1" spc="-4" dirty="0">
                <a:solidFill>
                  <a:schemeClr val="bg1"/>
                </a:solidFill>
                <a:latin typeface="Exo 2" pitchFamily="2" charset="77"/>
                <a:cs typeface="Times New Roman"/>
              </a:rPr>
              <a:t>l</a:t>
            </a:r>
            <a:r>
              <a:rPr lang="en-US" sz="1600" b="1" dirty="0">
                <a:solidFill>
                  <a:schemeClr val="bg1"/>
                </a:solidFill>
                <a:latin typeface="Exo 2" pitchFamily="2" charset="77"/>
                <a:cs typeface="Times New Roman"/>
              </a:rPr>
              <a:t>y</a:t>
            </a:r>
            <a:r>
              <a:rPr lang="en-US" sz="1600" b="1" spc="95" dirty="0">
                <a:solidFill>
                  <a:schemeClr val="bg1"/>
                </a:solidFill>
                <a:latin typeface="Exo 2" pitchFamily="2" charset="77"/>
                <a:cs typeface="Times New Roman"/>
              </a:rPr>
              <a:t> </a:t>
            </a:r>
            <a:r>
              <a:rPr lang="en-US" sz="1600" b="1" spc="-4" dirty="0">
                <a:solidFill>
                  <a:schemeClr val="bg1"/>
                </a:solidFill>
                <a:latin typeface="Exo 2" pitchFamily="2" charset="77"/>
                <a:cs typeface="Times New Roman"/>
              </a:rPr>
              <a:t>w</a:t>
            </a:r>
            <a:r>
              <a:rPr lang="en-US" sz="1600" b="1" spc="9" dirty="0">
                <a:solidFill>
                  <a:schemeClr val="bg1"/>
                </a:solidFill>
                <a:latin typeface="Exo 2" pitchFamily="2" charset="77"/>
                <a:cs typeface="Times New Roman"/>
              </a:rPr>
              <a:t>h</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n </a:t>
            </a:r>
            <a:r>
              <a:rPr lang="en-US" sz="1600" b="1" spc="47" dirty="0">
                <a:solidFill>
                  <a:schemeClr val="bg1"/>
                </a:solidFill>
                <a:latin typeface="Exo 2" pitchFamily="2" charset="77"/>
                <a:cs typeface="Times New Roman"/>
              </a:rPr>
              <a:t> </a:t>
            </a:r>
            <a:r>
              <a:rPr lang="en-US" sz="1600" b="1" spc="-11" dirty="0">
                <a:solidFill>
                  <a:schemeClr val="bg1"/>
                </a:solidFill>
                <a:latin typeface="Exo 2" pitchFamily="2" charset="77"/>
                <a:cs typeface="Times New Roman"/>
              </a:rPr>
              <a:t>ne</a:t>
            </a:r>
            <a:r>
              <a:rPr lang="en-US" sz="1600" b="1" spc="11" dirty="0">
                <a:solidFill>
                  <a:schemeClr val="bg1"/>
                </a:solidFill>
                <a:latin typeface="Exo 2" pitchFamily="2" charset="77"/>
                <a:cs typeface="Times New Roman"/>
              </a:rPr>
              <a:t>e</a:t>
            </a:r>
            <a:r>
              <a:rPr lang="en-US" sz="1600" b="1" spc="-11" dirty="0">
                <a:solidFill>
                  <a:schemeClr val="bg1"/>
                </a:solidFill>
                <a:latin typeface="Exo 2" pitchFamily="2" charset="77"/>
                <a:cs typeface="Times New Roman"/>
              </a:rPr>
              <a:t>d</a:t>
            </a:r>
            <a:r>
              <a:rPr lang="en-US" sz="1600" b="1" spc="11"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d. </a:t>
            </a:r>
            <a:r>
              <a:rPr lang="en-US" sz="1600" b="1" spc="14" dirty="0">
                <a:solidFill>
                  <a:schemeClr val="bg1"/>
                </a:solidFill>
                <a:latin typeface="Exo 2" pitchFamily="2" charset="77"/>
                <a:cs typeface="Times New Roman"/>
              </a:rPr>
              <a:t>M</a:t>
            </a:r>
            <a:r>
              <a:rPr lang="en-US" sz="1600" b="1" spc="-9" dirty="0">
                <a:solidFill>
                  <a:schemeClr val="bg1"/>
                </a:solidFill>
                <a:latin typeface="Exo 2" pitchFamily="2" charset="77"/>
                <a:cs typeface="Times New Roman"/>
              </a:rPr>
              <a:t>o</a:t>
            </a:r>
            <a:r>
              <a:rPr lang="en-US" sz="1600" b="1" spc="-4" dirty="0">
                <a:solidFill>
                  <a:schemeClr val="bg1"/>
                </a:solidFill>
                <a:latin typeface="Exo 2" pitchFamily="2" charset="77"/>
                <a:cs typeface="Times New Roman"/>
              </a:rPr>
              <a:t>r</a:t>
            </a:r>
            <a:r>
              <a:rPr lang="en-US" sz="1600" b="1" dirty="0">
                <a:solidFill>
                  <a:schemeClr val="bg1"/>
                </a:solidFill>
                <a:latin typeface="Exo 2" pitchFamily="2" charset="77"/>
                <a:cs typeface="Times New Roman"/>
              </a:rPr>
              <a:t>e</a:t>
            </a:r>
            <a:r>
              <a:rPr lang="en-US" sz="1600" b="1" spc="292" dirty="0">
                <a:solidFill>
                  <a:schemeClr val="bg1"/>
                </a:solidFill>
                <a:latin typeface="Exo 2" pitchFamily="2" charset="77"/>
                <a:cs typeface="Times New Roman"/>
              </a:rPr>
              <a:t> </a:t>
            </a:r>
            <a:r>
              <a:rPr lang="en-US" sz="1600" b="1" dirty="0">
                <a:solidFill>
                  <a:schemeClr val="bg1"/>
                </a:solidFill>
                <a:latin typeface="Exo 2" pitchFamily="2" charset="77"/>
                <a:cs typeface="Times New Roman"/>
              </a:rPr>
              <a:t>c</a:t>
            </a:r>
            <a:r>
              <a:rPr lang="en-US" sz="1600" b="1" spc="-9" dirty="0">
                <a:solidFill>
                  <a:schemeClr val="bg1"/>
                </a:solidFill>
                <a:latin typeface="Exo 2" pitchFamily="2" charset="77"/>
                <a:cs typeface="Times New Roman"/>
              </a:rPr>
              <a:t>o</a:t>
            </a:r>
            <a:r>
              <a:rPr lang="en-US" sz="1600" b="1" spc="14" dirty="0">
                <a:solidFill>
                  <a:schemeClr val="bg1"/>
                </a:solidFill>
                <a:latin typeface="Exo 2" pitchFamily="2" charset="77"/>
                <a:cs typeface="Times New Roman"/>
              </a:rPr>
              <a:t>m</a:t>
            </a:r>
            <a:r>
              <a:rPr lang="en-US" sz="1600" b="1" spc="-9" dirty="0">
                <a:solidFill>
                  <a:schemeClr val="bg1"/>
                </a:solidFill>
                <a:latin typeface="Exo 2" pitchFamily="2" charset="77"/>
                <a:cs typeface="Times New Roman"/>
              </a:rPr>
              <a:t>p</a:t>
            </a:r>
            <a:r>
              <a:rPr lang="en-US" sz="1600" b="1" spc="-4" dirty="0">
                <a:solidFill>
                  <a:schemeClr val="bg1"/>
                </a:solidFill>
                <a:latin typeface="Exo 2" pitchFamily="2" charset="77"/>
                <a:cs typeface="Times New Roman"/>
              </a:rPr>
              <a:t>l</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x </a:t>
            </a:r>
            <a:r>
              <a:rPr lang="en-US" sz="1600" b="1" spc="9" dirty="0">
                <a:solidFill>
                  <a:schemeClr val="bg1"/>
                </a:solidFill>
                <a:latin typeface="Exo 2" pitchFamily="2" charset="77"/>
                <a:cs typeface="Times New Roman"/>
              </a:rPr>
              <a:t>a</a:t>
            </a:r>
            <a:r>
              <a:rPr lang="en-US" sz="1600" b="1" spc="-9" dirty="0">
                <a:solidFill>
                  <a:schemeClr val="bg1"/>
                </a:solidFill>
                <a:latin typeface="Exo 2" pitchFamily="2" charset="77"/>
                <a:cs typeface="Times New Roman"/>
              </a:rPr>
              <a:t>n</a:t>
            </a:r>
            <a:r>
              <a:rPr lang="en-US" sz="1600" b="1" dirty="0">
                <a:solidFill>
                  <a:schemeClr val="bg1"/>
                </a:solidFill>
                <a:latin typeface="Exo 2" pitchFamily="2" charset="77"/>
                <a:cs typeface="Times New Roman"/>
              </a:rPr>
              <a:t>d </a:t>
            </a:r>
            <a:r>
              <a:rPr lang="en-US" sz="1600" b="1" spc="18" dirty="0">
                <a:solidFill>
                  <a:schemeClr val="bg1"/>
                </a:solidFill>
                <a:latin typeface="Exo 2" pitchFamily="2" charset="77"/>
                <a:cs typeface="Times New Roman"/>
              </a:rPr>
              <a:t> </a:t>
            </a:r>
            <a:r>
              <a:rPr lang="en-US" sz="1600" b="1" spc="-4" dirty="0">
                <a:solidFill>
                  <a:schemeClr val="bg1"/>
                </a:solidFill>
                <a:latin typeface="Exo 2" pitchFamily="2" charset="77"/>
                <a:cs typeface="Times New Roman"/>
              </a:rPr>
              <a:t>r</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s</a:t>
            </a:r>
            <a:r>
              <a:rPr lang="en-US" sz="1600" b="1" spc="9" dirty="0">
                <a:solidFill>
                  <a:schemeClr val="bg1"/>
                </a:solidFill>
                <a:latin typeface="Exo 2" pitchFamily="2" charset="77"/>
                <a:cs typeface="Times New Roman"/>
              </a:rPr>
              <a:t>o</a:t>
            </a:r>
            <a:r>
              <a:rPr lang="en-US" sz="1600" b="1" spc="-9" dirty="0">
                <a:solidFill>
                  <a:schemeClr val="bg1"/>
                </a:solidFill>
                <a:latin typeface="Exo 2" pitchFamily="2" charset="77"/>
                <a:cs typeface="Times New Roman"/>
              </a:rPr>
              <a:t>u</a:t>
            </a:r>
            <a:r>
              <a:rPr lang="en-US" sz="1600" b="1" spc="-4" dirty="0">
                <a:solidFill>
                  <a:schemeClr val="bg1"/>
                </a:solidFill>
                <a:latin typeface="Exo 2" pitchFamily="2" charset="77"/>
                <a:cs typeface="Times New Roman"/>
              </a:rPr>
              <a:t>r</a:t>
            </a:r>
            <a:r>
              <a:rPr lang="en-US" sz="1600" b="1" dirty="0">
                <a:solidFill>
                  <a:schemeClr val="bg1"/>
                </a:solidFill>
                <a:latin typeface="Exo 2" pitchFamily="2" charset="77"/>
                <a:cs typeface="Times New Roman"/>
              </a:rPr>
              <a:t>c</a:t>
            </a:r>
            <a:r>
              <a:rPr lang="en-US" sz="1600" b="1" spc="-9" dirty="0">
                <a:solidFill>
                  <a:schemeClr val="bg1"/>
                </a:solidFill>
                <a:latin typeface="Exo 2" pitchFamily="2" charset="77"/>
                <a:cs typeface="Times New Roman"/>
              </a:rPr>
              <a:t>e</a:t>
            </a:r>
            <a:r>
              <a:rPr lang="en-US" sz="1600" b="1" spc="14" dirty="0">
                <a:solidFill>
                  <a:schemeClr val="bg1"/>
                </a:solidFill>
                <a:latin typeface="Exo 2" pitchFamily="2" charset="77"/>
                <a:cs typeface="Times New Roman"/>
              </a:rPr>
              <a:t>-</a:t>
            </a:r>
            <a:r>
              <a:rPr lang="en-US" sz="1600" b="1" spc="-19" dirty="0">
                <a:solidFill>
                  <a:schemeClr val="bg1"/>
                </a:solidFill>
                <a:latin typeface="Exo 2" pitchFamily="2" charset="77"/>
                <a:cs typeface="Times New Roman"/>
              </a:rPr>
              <a:t>c</a:t>
            </a:r>
            <a:r>
              <a:rPr lang="en-US" sz="1600" b="1" spc="9" dirty="0">
                <a:solidFill>
                  <a:schemeClr val="bg1"/>
                </a:solidFill>
                <a:latin typeface="Exo 2" pitchFamily="2" charset="77"/>
                <a:cs typeface="Times New Roman"/>
              </a:rPr>
              <a:t>o</a:t>
            </a:r>
            <a:r>
              <a:rPr lang="en-US" sz="1600" b="1" spc="-9" dirty="0">
                <a:solidFill>
                  <a:schemeClr val="bg1"/>
                </a:solidFill>
                <a:latin typeface="Exo 2" pitchFamily="2" charset="77"/>
                <a:cs typeface="Times New Roman"/>
              </a:rPr>
              <a:t>n</a:t>
            </a:r>
            <a:r>
              <a:rPr lang="en-US" sz="1600" b="1" spc="19" dirty="0">
                <a:solidFill>
                  <a:schemeClr val="bg1"/>
                </a:solidFill>
                <a:latin typeface="Exo 2" pitchFamily="2" charset="77"/>
                <a:cs typeface="Times New Roman"/>
              </a:rPr>
              <a:t>s</a:t>
            </a:r>
            <a:r>
              <a:rPr lang="en-US" sz="1600" b="1" spc="-9" dirty="0">
                <a:solidFill>
                  <a:schemeClr val="bg1"/>
                </a:solidFill>
                <a:latin typeface="Exo 2" pitchFamily="2" charset="77"/>
                <a:cs typeface="Times New Roman"/>
              </a:rPr>
              <a:t>u</a:t>
            </a:r>
            <a:r>
              <a:rPr lang="en-US" sz="1600" b="1" spc="-4" dirty="0">
                <a:solidFill>
                  <a:schemeClr val="bg1"/>
                </a:solidFill>
                <a:latin typeface="Exo 2" pitchFamily="2" charset="77"/>
                <a:cs typeface="Times New Roman"/>
              </a:rPr>
              <a:t>m</a:t>
            </a:r>
            <a:r>
              <a:rPr lang="en-US" sz="1600" b="1" spc="14" dirty="0">
                <a:solidFill>
                  <a:schemeClr val="bg1"/>
                </a:solidFill>
                <a:latin typeface="Exo 2" pitchFamily="2" charset="77"/>
                <a:cs typeface="Times New Roman"/>
              </a:rPr>
              <a:t>i</a:t>
            </a:r>
            <a:r>
              <a:rPr lang="en-US" sz="1600" b="1" spc="-9" dirty="0">
                <a:solidFill>
                  <a:schemeClr val="bg1"/>
                </a:solidFill>
                <a:latin typeface="Exo 2" pitchFamily="2" charset="77"/>
                <a:cs typeface="Times New Roman"/>
              </a:rPr>
              <a:t>n</a:t>
            </a:r>
            <a:r>
              <a:rPr lang="en-US" sz="1600" b="1" dirty="0">
                <a:solidFill>
                  <a:schemeClr val="bg1"/>
                </a:solidFill>
                <a:latin typeface="Exo 2" pitchFamily="2" charset="77"/>
                <a:cs typeface="Times New Roman"/>
              </a:rPr>
              <a:t>g</a:t>
            </a:r>
            <a:r>
              <a:rPr lang="en-US" sz="1600" b="1" spc="56" dirty="0">
                <a:solidFill>
                  <a:schemeClr val="bg1"/>
                </a:solidFill>
                <a:latin typeface="Exo 2" pitchFamily="2" charset="77"/>
                <a:cs typeface="Times New Roman"/>
              </a:rPr>
              <a:t> </a:t>
            </a:r>
            <a:r>
              <a:rPr lang="en-US" sz="1600" b="1" spc="5" dirty="0">
                <a:solidFill>
                  <a:schemeClr val="bg1"/>
                </a:solidFill>
                <a:latin typeface="Exo 2" pitchFamily="2" charset="77"/>
                <a:cs typeface="Times New Roman"/>
              </a:rPr>
              <a:t>t</a:t>
            </a:r>
            <a:r>
              <a:rPr lang="en-US" sz="1600" b="1" spc="-11" dirty="0">
                <a:solidFill>
                  <a:schemeClr val="bg1"/>
                </a:solidFill>
                <a:latin typeface="Exo 2" pitchFamily="2" charset="77"/>
                <a:cs typeface="Times New Roman"/>
              </a:rPr>
              <a:t>a</a:t>
            </a:r>
            <a:r>
              <a:rPr lang="en-US" sz="1600" b="1" dirty="0">
                <a:solidFill>
                  <a:schemeClr val="bg1"/>
                </a:solidFill>
                <a:latin typeface="Exo 2" pitchFamily="2" charset="77"/>
                <a:cs typeface="Times New Roman"/>
              </a:rPr>
              <a:t>sks</a:t>
            </a:r>
            <a:r>
              <a:rPr lang="en-US" sz="1600" b="1" spc="5"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a</a:t>
            </a:r>
            <a:r>
              <a:rPr lang="en-US" sz="1600" b="1" spc="14" dirty="0">
                <a:solidFill>
                  <a:schemeClr val="bg1"/>
                </a:solidFill>
                <a:latin typeface="Exo 2" pitchFamily="2" charset="77"/>
                <a:cs typeface="Times New Roman"/>
              </a:rPr>
              <a:t>r</a:t>
            </a:r>
            <a:r>
              <a:rPr lang="en-US" sz="1600" b="1" dirty="0">
                <a:solidFill>
                  <a:schemeClr val="bg1"/>
                </a:solidFill>
                <a:latin typeface="Exo 2" pitchFamily="2" charset="77"/>
                <a:cs typeface="Times New Roman"/>
              </a:rPr>
              <a:t>e  </a:t>
            </a:r>
            <a:r>
              <a:rPr lang="en-US" sz="1600" b="1" spc="-14" dirty="0">
                <a:solidFill>
                  <a:schemeClr val="bg1"/>
                </a:solidFill>
                <a:latin typeface="Exo 2" pitchFamily="2" charset="77"/>
                <a:cs typeface="Times New Roman"/>
              </a:rPr>
              <a:t>t</a:t>
            </a:r>
            <a:r>
              <a:rPr lang="en-US" sz="1600" b="1" spc="14" dirty="0">
                <a:solidFill>
                  <a:schemeClr val="bg1"/>
                </a:solidFill>
                <a:latin typeface="Exo 2" pitchFamily="2" charset="77"/>
                <a:cs typeface="Times New Roman"/>
              </a:rPr>
              <a:t>r</a:t>
            </a:r>
            <a:r>
              <a:rPr lang="en-US" sz="1600" b="1" spc="-9" dirty="0">
                <a:solidFill>
                  <a:schemeClr val="bg1"/>
                </a:solidFill>
                <a:latin typeface="Exo 2" pitchFamily="2" charset="77"/>
                <a:cs typeface="Times New Roman"/>
              </a:rPr>
              <a:t>an</a:t>
            </a:r>
            <a:r>
              <a:rPr lang="en-US" sz="1600" b="1" dirty="0">
                <a:solidFill>
                  <a:schemeClr val="bg1"/>
                </a:solidFill>
                <a:latin typeface="Exo 2" pitchFamily="2" charset="77"/>
                <a:cs typeface="Times New Roman"/>
              </a:rPr>
              <a:t>s</a:t>
            </a:r>
            <a:r>
              <a:rPr lang="en-US" sz="1600" b="1" spc="4" dirty="0">
                <a:solidFill>
                  <a:schemeClr val="bg1"/>
                </a:solidFill>
                <a:latin typeface="Exo 2" pitchFamily="2" charset="77"/>
                <a:cs typeface="Times New Roman"/>
              </a:rPr>
              <a:t>f</a:t>
            </a:r>
            <a:r>
              <a:rPr lang="en-US" sz="1600" b="1" spc="-9" dirty="0">
                <a:solidFill>
                  <a:schemeClr val="bg1"/>
                </a:solidFill>
                <a:latin typeface="Exo 2" pitchFamily="2" charset="77"/>
                <a:cs typeface="Times New Roman"/>
              </a:rPr>
              <a:t>e</a:t>
            </a:r>
            <a:r>
              <a:rPr lang="en-US" sz="1600" b="1" spc="-4" dirty="0">
                <a:solidFill>
                  <a:schemeClr val="bg1"/>
                </a:solidFill>
                <a:latin typeface="Exo 2" pitchFamily="2" charset="77"/>
                <a:cs typeface="Times New Roman"/>
              </a:rPr>
              <a:t>r</a:t>
            </a:r>
            <a:r>
              <a:rPr lang="en-US" sz="1600" b="1" spc="14" dirty="0">
                <a:solidFill>
                  <a:schemeClr val="bg1"/>
                </a:solidFill>
                <a:latin typeface="Exo 2" pitchFamily="2" charset="77"/>
                <a:cs typeface="Times New Roman"/>
              </a:rPr>
              <a:t>r</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d</a:t>
            </a:r>
            <a:r>
              <a:rPr lang="en-US" sz="1600" b="1" spc="76" dirty="0">
                <a:solidFill>
                  <a:schemeClr val="bg1"/>
                </a:solidFill>
                <a:latin typeface="Exo 2" pitchFamily="2" charset="77"/>
                <a:cs typeface="Times New Roman"/>
              </a:rPr>
              <a:t> </a:t>
            </a:r>
            <a:r>
              <a:rPr lang="en-US" sz="1600" b="1" spc="-14" dirty="0">
                <a:solidFill>
                  <a:schemeClr val="bg1"/>
                </a:solidFill>
                <a:latin typeface="Exo 2" pitchFamily="2" charset="77"/>
                <a:cs typeface="Times New Roman"/>
              </a:rPr>
              <a:t>t</a:t>
            </a:r>
            <a:r>
              <a:rPr lang="en-US" sz="1600" b="1" dirty="0">
                <a:solidFill>
                  <a:schemeClr val="bg1"/>
                </a:solidFill>
                <a:latin typeface="Exo 2" pitchFamily="2" charset="77"/>
                <a:cs typeface="Times New Roman"/>
              </a:rPr>
              <a:t>o</a:t>
            </a:r>
            <a:r>
              <a:rPr lang="en-US" sz="1600" b="1" spc="187"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h</a:t>
            </a:r>
            <a:r>
              <a:rPr lang="en-US" sz="1600" b="1" spc="-4" dirty="0">
                <a:solidFill>
                  <a:schemeClr val="bg1"/>
                </a:solidFill>
                <a:latin typeface="Exo 2" pitchFamily="2" charset="77"/>
                <a:cs typeface="Times New Roman"/>
              </a:rPr>
              <a:t>i</a:t>
            </a:r>
            <a:r>
              <a:rPr lang="en-US" sz="1600" b="1" spc="9" dirty="0">
                <a:solidFill>
                  <a:schemeClr val="bg1"/>
                </a:solidFill>
                <a:latin typeface="Exo 2" pitchFamily="2" charset="77"/>
                <a:cs typeface="Times New Roman"/>
              </a:rPr>
              <a:t>g</a:t>
            </a:r>
            <a:r>
              <a:rPr lang="en-US" sz="1600" b="1" spc="-9" dirty="0">
                <a:solidFill>
                  <a:schemeClr val="bg1"/>
                </a:solidFill>
                <a:latin typeface="Exo 2" pitchFamily="2" charset="77"/>
                <a:cs typeface="Times New Roman"/>
              </a:rPr>
              <a:t>h</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r</a:t>
            </a:r>
            <a:r>
              <a:rPr lang="en-US" sz="1600" b="1" spc="61" dirty="0">
                <a:solidFill>
                  <a:schemeClr val="bg1"/>
                </a:solidFill>
                <a:latin typeface="Exo 2" pitchFamily="2" charset="77"/>
                <a:cs typeface="Times New Roman"/>
              </a:rPr>
              <a:t> </a:t>
            </a:r>
            <a:r>
              <a:rPr lang="en-US" sz="1600" b="1" spc="-4" dirty="0">
                <a:solidFill>
                  <a:schemeClr val="bg1"/>
                </a:solidFill>
                <a:latin typeface="Exo 2" pitchFamily="2" charset="77"/>
                <a:cs typeface="Times New Roman"/>
              </a:rPr>
              <a:t>l</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v</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l</a:t>
            </a:r>
            <a:r>
              <a:rPr lang="en-US" sz="1600" b="1" spc="81"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u</a:t>
            </a:r>
            <a:r>
              <a:rPr lang="en-US" sz="1600" b="1" spc="-9" dirty="0">
                <a:solidFill>
                  <a:schemeClr val="bg1"/>
                </a:solidFill>
                <a:latin typeface="Exo 2" pitchFamily="2" charset="77"/>
                <a:cs typeface="Times New Roman"/>
              </a:rPr>
              <a:t>n</a:t>
            </a:r>
            <a:r>
              <a:rPr lang="en-US" sz="1600" b="1" spc="-4" dirty="0">
                <a:solidFill>
                  <a:schemeClr val="bg1"/>
                </a:solidFill>
                <a:latin typeface="Exo 2" pitchFamily="2" charset="77"/>
                <a:cs typeface="Times New Roman"/>
              </a:rPr>
              <a:t>i</a:t>
            </a:r>
            <a:r>
              <a:rPr lang="en-US" sz="1600" b="1" spc="-14" dirty="0">
                <a:solidFill>
                  <a:schemeClr val="bg1"/>
                </a:solidFill>
                <a:latin typeface="Exo 2" pitchFamily="2" charset="77"/>
                <a:cs typeface="Times New Roman"/>
              </a:rPr>
              <a:t>t</a:t>
            </a:r>
            <a:r>
              <a:rPr lang="en-US" sz="1600" b="1" dirty="0">
                <a:solidFill>
                  <a:schemeClr val="bg1"/>
                </a:solidFill>
                <a:latin typeface="Exo 2" pitchFamily="2" charset="77"/>
                <a:cs typeface="Times New Roman"/>
              </a:rPr>
              <a:t>s</a:t>
            </a:r>
            <a:r>
              <a:rPr lang="en-US" sz="1600" b="1" spc="66" dirty="0">
                <a:solidFill>
                  <a:schemeClr val="bg1"/>
                </a:solidFill>
                <a:latin typeface="Exo 2" pitchFamily="2" charset="77"/>
                <a:cs typeface="Times New Roman"/>
              </a:rPr>
              <a:t> </a:t>
            </a:r>
            <a:r>
              <a:rPr lang="en-US" sz="1600" b="1" spc="14" dirty="0">
                <a:solidFill>
                  <a:schemeClr val="bg1"/>
                </a:solidFill>
                <a:latin typeface="Exo 2" pitchFamily="2" charset="77"/>
                <a:cs typeface="Times New Roman"/>
              </a:rPr>
              <a:t>(</a:t>
            </a:r>
            <a:r>
              <a:rPr lang="en-US" sz="1600" b="1" dirty="0">
                <a:solidFill>
                  <a:schemeClr val="bg1"/>
                </a:solidFill>
                <a:latin typeface="Exo 2" pitchFamily="2" charset="77"/>
                <a:cs typeface="Times New Roman"/>
              </a:rPr>
              <a:t>FC </a:t>
            </a:r>
            <a:r>
              <a:rPr lang="en-US" sz="1600" b="1" spc="9" dirty="0">
                <a:solidFill>
                  <a:schemeClr val="bg1"/>
                </a:solidFill>
                <a:latin typeface="Exo 2" pitchFamily="2" charset="77"/>
                <a:cs typeface="Times New Roman"/>
              </a:rPr>
              <a:t>u</a:t>
            </a:r>
            <a:r>
              <a:rPr lang="en-US" sz="1600" b="1" spc="-9" dirty="0">
                <a:solidFill>
                  <a:schemeClr val="bg1"/>
                </a:solidFill>
                <a:latin typeface="Exo 2" pitchFamily="2" charset="77"/>
                <a:cs typeface="Times New Roman"/>
              </a:rPr>
              <a:t>n</a:t>
            </a:r>
            <a:r>
              <a:rPr lang="en-US" sz="1600" b="1" spc="-4" dirty="0">
                <a:solidFill>
                  <a:schemeClr val="bg1"/>
                </a:solidFill>
                <a:latin typeface="Exo 2" pitchFamily="2" charset="77"/>
                <a:cs typeface="Times New Roman"/>
              </a:rPr>
              <a:t>i</a:t>
            </a:r>
            <a:r>
              <a:rPr lang="en-US" sz="1600" b="1" spc="4" dirty="0">
                <a:solidFill>
                  <a:schemeClr val="bg1"/>
                </a:solidFill>
                <a:latin typeface="Exo 2" pitchFamily="2" charset="77"/>
                <a:cs typeface="Times New Roman"/>
              </a:rPr>
              <a:t>t</a:t>
            </a:r>
            <a:r>
              <a:rPr lang="en-US" sz="1600" b="1" dirty="0">
                <a:solidFill>
                  <a:schemeClr val="bg1"/>
                </a:solidFill>
                <a:latin typeface="Exo 2" pitchFamily="2" charset="77"/>
                <a:cs typeface="Times New Roman"/>
              </a:rPr>
              <a:t>s)</a:t>
            </a:r>
            <a:r>
              <a:rPr lang="en-US" sz="1600" b="1" spc="34"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o</a:t>
            </a:r>
            <a:r>
              <a:rPr lang="en-US" sz="1600" b="1" dirty="0">
                <a:solidFill>
                  <a:schemeClr val="bg1"/>
                </a:solidFill>
                <a:latin typeface="Exo 2" pitchFamily="2" charset="77"/>
                <a:cs typeface="Times New Roman"/>
              </a:rPr>
              <a:t>r</a:t>
            </a:r>
            <a:r>
              <a:rPr lang="en-US" sz="1600" b="1" spc="164" dirty="0">
                <a:solidFill>
                  <a:schemeClr val="bg1"/>
                </a:solidFill>
                <a:latin typeface="Exo 2" pitchFamily="2" charset="77"/>
                <a:cs typeface="Times New Roman"/>
              </a:rPr>
              <a:t> </a:t>
            </a:r>
            <a:r>
              <a:rPr lang="en-US" sz="1600" b="1" spc="-9" dirty="0">
                <a:solidFill>
                  <a:schemeClr val="bg1"/>
                </a:solidFill>
                <a:latin typeface="Exo 2" pitchFamily="2" charset="77"/>
                <a:cs typeface="Times New Roman"/>
              </a:rPr>
              <a:t>d</a:t>
            </a:r>
            <a:r>
              <a:rPr lang="en-US" sz="1600" b="1" spc="14" dirty="0">
                <a:solidFill>
                  <a:schemeClr val="bg1"/>
                </a:solidFill>
                <a:latin typeface="Exo 2" pitchFamily="2" charset="77"/>
                <a:cs typeface="Times New Roman"/>
              </a:rPr>
              <a:t>i</a:t>
            </a:r>
            <a:r>
              <a:rPr lang="en-US" sz="1600" b="1" spc="-4" dirty="0">
                <a:solidFill>
                  <a:schemeClr val="bg1"/>
                </a:solidFill>
                <a:latin typeface="Exo 2" pitchFamily="2" charset="77"/>
                <a:cs typeface="Times New Roman"/>
              </a:rPr>
              <a:t>r</a:t>
            </a:r>
            <a:r>
              <a:rPr lang="en-US" sz="1600" b="1" spc="9" dirty="0">
                <a:solidFill>
                  <a:schemeClr val="bg1"/>
                </a:solidFill>
                <a:latin typeface="Exo 2" pitchFamily="2" charset="77"/>
                <a:cs typeface="Times New Roman"/>
              </a:rPr>
              <a:t>e</a:t>
            </a:r>
            <a:r>
              <a:rPr lang="en-US" sz="1600" b="1" dirty="0">
                <a:solidFill>
                  <a:schemeClr val="bg1"/>
                </a:solidFill>
                <a:latin typeface="Exo 2" pitchFamily="2" charset="77"/>
                <a:cs typeface="Times New Roman"/>
              </a:rPr>
              <a:t>c</a:t>
            </a:r>
            <a:r>
              <a:rPr lang="en-US" sz="1600" b="1" spc="4" dirty="0">
                <a:solidFill>
                  <a:schemeClr val="bg1"/>
                </a:solidFill>
                <a:latin typeface="Exo 2" pitchFamily="2" charset="77"/>
                <a:cs typeface="Times New Roman"/>
              </a:rPr>
              <a:t>t</a:t>
            </a:r>
            <a:r>
              <a:rPr lang="en-US" sz="1600" b="1" spc="-4" dirty="0">
                <a:solidFill>
                  <a:schemeClr val="bg1"/>
                </a:solidFill>
                <a:latin typeface="Exo 2" pitchFamily="2" charset="77"/>
                <a:cs typeface="Times New Roman"/>
              </a:rPr>
              <a:t>l</a:t>
            </a:r>
            <a:r>
              <a:rPr lang="en-US" sz="1600" b="1" dirty="0">
                <a:solidFill>
                  <a:schemeClr val="bg1"/>
                </a:solidFill>
                <a:latin typeface="Exo 2" pitchFamily="2" charset="77"/>
                <a:cs typeface="Times New Roman"/>
              </a:rPr>
              <a:t>y</a:t>
            </a:r>
            <a:r>
              <a:rPr lang="en-US" sz="1600" b="1" spc="39" dirty="0">
                <a:solidFill>
                  <a:schemeClr val="bg1"/>
                </a:solidFill>
                <a:latin typeface="Exo 2" pitchFamily="2" charset="77"/>
                <a:cs typeface="Times New Roman"/>
              </a:rPr>
              <a:t> </a:t>
            </a:r>
            <a:r>
              <a:rPr lang="en-US" sz="1600" b="1" spc="-14" dirty="0">
                <a:solidFill>
                  <a:schemeClr val="bg1"/>
                </a:solidFill>
                <a:latin typeface="Exo 2" pitchFamily="2" charset="77"/>
                <a:cs typeface="Times New Roman"/>
              </a:rPr>
              <a:t>t</a:t>
            </a:r>
            <a:r>
              <a:rPr lang="en-US" sz="1600" b="1" dirty="0">
                <a:solidFill>
                  <a:schemeClr val="bg1"/>
                </a:solidFill>
                <a:latin typeface="Exo 2" pitchFamily="2" charset="77"/>
                <a:cs typeface="Times New Roman"/>
              </a:rPr>
              <a:t>o</a:t>
            </a:r>
            <a:r>
              <a:rPr lang="en-US" sz="1600" b="1" spc="159" dirty="0">
                <a:solidFill>
                  <a:schemeClr val="bg1"/>
                </a:solidFill>
                <a:latin typeface="Exo 2" pitchFamily="2" charset="77"/>
                <a:cs typeface="Times New Roman"/>
              </a:rPr>
              <a:t> </a:t>
            </a:r>
            <a:r>
              <a:rPr lang="en-US" sz="1600" b="1" spc="-14" dirty="0">
                <a:solidFill>
                  <a:schemeClr val="bg1"/>
                </a:solidFill>
                <a:latin typeface="Exo 2" pitchFamily="2" charset="77"/>
                <a:cs typeface="Times New Roman"/>
              </a:rPr>
              <a:t>t</a:t>
            </a:r>
            <a:r>
              <a:rPr lang="en-US" sz="1600" b="1" spc="9" dirty="0">
                <a:solidFill>
                  <a:schemeClr val="bg1"/>
                </a:solidFill>
                <a:latin typeface="Exo 2" pitchFamily="2" charset="77"/>
                <a:cs typeface="Times New Roman"/>
              </a:rPr>
              <a:t>h</a:t>
            </a:r>
            <a:r>
              <a:rPr lang="en-US" sz="1600" b="1" dirty="0">
                <a:solidFill>
                  <a:schemeClr val="bg1"/>
                </a:solidFill>
                <a:latin typeface="Exo 2" pitchFamily="2" charset="77"/>
                <a:cs typeface="Times New Roman"/>
              </a:rPr>
              <a:t>e</a:t>
            </a:r>
            <a:r>
              <a:rPr lang="en-US" sz="1600" b="1" spc="381" dirty="0">
                <a:solidFill>
                  <a:schemeClr val="bg1"/>
                </a:solidFill>
                <a:latin typeface="Exo 2" pitchFamily="2" charset="77"/>
                <a:cs typeface="Times New Roman"/>
              </a:rPr>
              <a:t> </a:t>
            </a:r>
            <a:r>
              <a:rPr lang="en-US" sz="1600" b="1" dirty="0">
                <a:solidFill>
                  <a:schemeClr val="bg1"/>
                </a:solidFill>
                <a:latin typeface="Exo 2" pitchFamily="2" charset="77"/>
                <a:cs typeface="Times New Roman"/>
              </a:rPr>
              <a:t>c</a:t>
            </a:r>
            <a:r>
              <a:rPr lang="en-US" sz="1600" b="1" spc="-4" dirty="0">
                <a:solidFill>
                  <a:schemeClr val="bg1"/>
                </a:solidFill>
                <a:latin typeface="Exo 2" pitchFamily="2" charset="77"/>
                <a:cs typeface="Times New Roman"/>
              </a:rPr>
              <a:t>l</a:t>
            </a:r>
            <a:r>
              <a:rPr lang="en-US" sz="1600" b="1" spc="9" dirty="0">
                <a:solidFill>
                  <a:schemeClr val="bg1"/>
                </a:solidFill>
                <a:latin typeface="Exo 2" pitchFamily="2" charset="77"/>
                <a:cs typeface="Times New Roman"/>
              </a:rPr>
              <a:t>o</a:t>
            </a:r>
            <a:r>
              <a:rPr lang="en-US" sz="1600" b="1" spc="-9" dirty="0">
                <a:solidFill>
                  <a:schemeClr val="bg1"/>
                </a:solidFill>
                <a:latin typeface="Exo 2" pitchFamily="2" charset="77"/>
                <a:cs typeface="Times New Roman"/>
              </a:rPr>
              <a:t>u</a:t>
            </a:r>
            <a:r>
              <a:rPr lang="en-US" sz="1600" b="1" spc="9" dirty="0">
                <a:solidFill>
                  <a:schemeClr val="bg1"/>
                </a:solidFill>
                <a:latin typeface="Exo 2" pitchFamily="2" charset="77"/>
                <a:cs typeface="Times New Roman"/>
              </a:rPr>
              <a:t>d</a:t>
            </a:r>
            <a:r>
              <a:rPr lang="en-US" sz="1600" b="1" dirty="0">
                <a:solidFill>
                  <a:schemeClr val="bg1"/>
                </a:solidFill>
                <a:latin typeface="Exo 2" pitchFamily="2" charset="77"/>
                <a:cs typeface="Times New Roman"/>
              </a:rPr>
              <a:t>.</a:t>
            </a:r>
          </a:p>
        </p:txBody>
      </p:sp>
      <p:pic>
        <p:nvPicPr>
          <p:cNvPr id="132" name="Picture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63" y="787791"/>
            <a:ext cx="8987945" cy="5456641"/>
          </a:xfrm>
          <a:prstGeom prst="rect">
            <a:avLst/>
          </a:prstGeom>
        </p:spPr>
      </p:pic>
      <p:sp>
        <p:nvSpPr>
          <p:cNvPr id="133" name="object 33"/>
          <p:cNvSpPr/>
          <p:nvPr/>
        </p:nvSpPr>
        <p:spPr>
          <a:xfrm>
            <a:off x="9133608" y="3305967"/>
            <a:ext cx="2975818" cy="2734471"/>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noAutofit/>
          </a:bodyPr>
          <a:lstStyle/>
          <a:p>
            <a:endParaRPr/>
          </a:p>
        </p:txBody>
      </p:sp>
      <p:sp>
        <p:nvSpPr>
          <p:cNvPr id="6" name="Rectangle 5">
            <a:extLst>
              <a:ext uri="{FF2B5EF4-FFF2-40B4-BE49-F238E27FC236}">
                <a16:creationId xmlns:a16="http://schemas.microsoft.com/office/drawing/2014/main" id="{26D1D486-5DE4-8645-A29C-6CB90B3D60B9}"/>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47C27F47-9A2B-7D48-A838-82F588B46574}"/>
              </a:ext>
            </a:extLst>
          </p:cNvPr>
          <p:cNvPicPr>
            <a:picLocks noChangeAspect="1"/>
          </p:cNvPicPr>
          <p:nvPr/>
        </p:nvPicPr>
        <p:blipFill>
          <a:blip r:embed="rId5"/>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C2DC9C7B-780A-244B-B429-0D53AD4AC025}"/>
              </a:ext>
            </a:extLst>
          </p:cNvPr>
          <p:cNvSpPr>
            <a:spLocks noGrp="1"/>
          </p:cNvSpPr>
          <p:nvPr>
            <p:ph type="sldNum" sz="quarter" idx="12"/>
          </p:nvPr>
        </p:nvSpPr>
        <p:spPr>
          <a:xfrm>
            <a:off x="11015666" y="6356350"/>
            <a:ext cx="781050" cy="365125"/>
          </a:xfrm>
        </p:spPr>
        <p:txBody>
          <a:bodyPr/>
          <a:lstStyle/>
          <a:p>
            <a:fld id="{787F7493-5173-CC4B-A7A4-75718D26494C}" type="slidenum">
              <a:rPr lang="en-UA" sz="2000" b="1" smtClean="0">
                <a:solidFill>
                  <a:schemeClr val="bg1"/>
                </a:solidFill>
                <a:latin typeface="Exo 2" pitchFamily="2" charset="77"/>
              </a:rPr>
              <a:t>18</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102731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23955"/>
            <a:ext cx="8229600" cy="931634"/>
          </a:xfrm>
        </p:spPr>
        <p:txBody>
          <a:bodyPr>
            <a:normAutofit/>
          </a:bodyPr>
          <a:lstStyle/>
          <a:p>
            <a:pPr algn="l"/>
            <a:r>
              <a:rPr lang="en-US" b="1" dirty="0" err="1">
                <a:solidFill>
                  <a:srgbClr val="1F3864"/>
                </a:solidFill>
                <a:latin typeface="Exo 2" pitchFamily="2" charset="77"/>
              </a:rPr>
              <a:t>IoT</a:t>
            </a:r>
            <a:r>
              <a:rPr lang="en-US" b="1" dirty="0">
                <a:solidFill>
                  <a:srgbClr val="1F3864"/>
                </a:solidFill>
                <a:latin typeface="Exo 2" pitchFamily="2" charset="77"/>
              </a:rPr>
              <a:t> design requirements</a:t>
            </a:r>
          </a:p>
        </p:txBody>
      </p:sp>
      <p:sp>
        <p:nvSpPr>
          <p:cNvPr id="4" name="Slide Number Placeholder 3"/>
          <p:cNvSpPr>
            <a:spLocks noGrp="1"/>
          </p:cNvSpPr>
          <p:nvPr>
            <p:ph type="sldNum" sz="quarter" idx="12"/>
          </p:nvPr>
        </p:nvSpPr>
        <p:spPr/>
        <p:txBody>
          <a:bodyPr/>
          <a:lstStyle/>
          <a:p>
            <a:fld id="{283C63E4-F9BE-C24A-B4FF-309EB18BA564}" type="slidenum">
              <a:rPr lang="en-US" smtClean="0"/>
              <a:t>19</a:t>
            </a:fld>
            <a:endParaRPr lang="en-US"/>
          </a:p>
        </p:txBody>
      </p:sp>
      <p:graphicFrame>
        <p:nvGraphicFramePr>
          <p:cNvPr id="7" name="Table 6"/>
          <p:cNvGraphicFramePr>
            <a:graphicFrameLocks noGrp="1"/>
          </p:cNvGraphicFramePr>
          <p:nvPr/>
        </p:nvGraphicFramePr>
        <p:xfrm>
          <a:off x="142240" y="907679"/>
          <a:ext cx="11907520" cy="5143236"/>
        </p:xfrm>
        <a:graphic>
          <a:graphicData uri="http://schemas.openxmlformats.org/drawingml/2006/table">
            <a:tbl>
              <a:tblPr firstRow="1" bandRow="1">
                <a:tableStyleId>{B301B821-A1FF-4177-AEE7-76D212191A09}</a:tableStyleId>
              </a:tblPr>
              <a:tblGrid>
                <a:gridCol w="2256378">
                  <a:extLst>
                    <a:ext uri="{9D8B030D-6E8A-4147-A177-3AD203B41FA5}">
                      <a16:colId xmlns:a16="http://schemas.microsoft.com/office/drawing/2014/main" val="3014884763"/>
                    </a:ext>
                  </a:extLst>
                </a:gridCol>
                <a:gridCol w="9651142">
                  <a:extLst>
                    <a:ext uri="{9D8B030D-6E8A-4147-A177-3AD203B41FA5}">
                      <a16:colId xmlns:a16="http://schemas.microsoft.com/office/drawing/2014/main" val="648168334"/>
                    </a:ext>
                  </a:extLst>
                </a:gridCol>
              </a:tblGrid>
              <a:tr h="316654">
                <a:tc>
                  <a:txBody>
                    <a:bodyPr/>
                    <a:lstStyle/>
                    <a:p>
                      <a:r>
                        <a:rPr lang="en-US" sz="1600" u="none" strike="noStrike" kern="1200" baseline="0" dirty="0" err="1">
                          <a:latin typeface="Exo 2" pitchFamily="2" charset="77"/>
                        </a:rPr>
                        <a:t>IoT</a:t>
                      </a:r>
                      <a:r>
                        <a:rPr lang="en-US" sz="1600" u="none" strike="noStrike" kern="1200" baseline="0" dirty="0">
                          <a:latin typeface="Exo 2" pitchFamily="2" charset="77"/>
                        </a:rPr>
                        <a:t> Network</a:t>
                      </a:r>
                      <a:endParaRPr lang="en-US" sz="1600" dirty="0">
                        <a:latin typeface="Exo 2" pitchFamily="2" charset="77"/>
                      </a:endParaRPr>
                    </a:p>
                  </a:txBody>
                  <a:tcPr>
                    <a:solidFill>
                      <a:srgbClr val="1F38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baseline="0" dirty="0">
                          <a:latin typeface="Exo 2" pitchFamily="2" charset="77"/>
                        </a:rPr>
                        <a:t>Impact on </a:t>
                      </a:r>
                      <a:r>
                        <a:rPr lang="en-US" sz="1600" u="none" strike="noStrike" kern="1200" baseline="0" dirty="0" err="1">
                          <a:latin typeface="Exo 2" pitchFamily="2" charset="77"/>
                        </a:rPr>
                        <a:t>IoT</a:t>
                      </a:r>
                      <a:r>
                        <a:rPr lang="en-US" sz="1600" u="none" strike="noStrike" kern="1200" baseline="0" dirty="0">
                          <a:latin typeface="Exo 2" pitchFamily="2" charset="77"/>
                        </a:rPr>
                        <a:t> Systems Design</a:t>
                      </a:r>
                      <a:endParaRPr lang="en-US" sz="1600" dirty="0">
                        <a:latin typeface="Exo 2" pitchFamily="2" charset="77"/>
                      </a:endParaRPr>
                    </a:p>
                  </a:txBody>
                  <a:tcPr>
                    <a:solidFill>
                      <a:srgbClr val="1F3864"/>
                    </a:solidFill>
                  </a:tcPr>
                </a:tc>
                <a:extLst>
                  <a:ext uri="{0D108BD9-81ED-4DB2-BD59-A6C34878D82A}">
                    <a16:rowId xmlns:a16="http://schemas.microsoft.com/office/drawing/2014/main" val="846601342"/>
                  </a:ext>
                </a:extLst>
              </a:tr>
              <a:tr h="586029">
                <a:tc>
                  <a:txBody>
                    <a:bodyPr/>
                    <a:lstStyle/>
                    <a:p>
                      <a:r>
                        <a:rPr lang="en-US" sz="1600" b="1" u="none" strike="noStrike" kern="1200" baseline="0" dirty="0">
                          <a:solidFill>
                            <a:srgbClr val="1F3864"/>
                          </a:solidFill>
                          <a:latin typeface="Exo 2" pitchFamily="2" charset="77"/>
                        </a:rPr>
                        <a:t>Scale</a:t>
                      </a:r>
                      <a:endParaRPr lang="en-US" sz="1600" b="1" dirty="0">
                        <a:solidFill>
                          <a:srgbClr val="1F3864"/>
                        </a:solidFill>
                        <a:latin typeface="Exo 2" pitchFamily="2" charset="77"/>
                      </a:endParaRPr>
                    </a:p>
                  </a:txBody>
                  <a:tcPr/>
                </a:tc>
                <a:tc>
                  <a:txBody>
                    <a:bodyPr/>
                    <a:lstStyle/>
                    <a:p>
                      <a:r>
                        <a:rPr lang="en-US" sz="1600" b="1" u="none" strike="noStrike" kern="1200" baseline="0" dirty="0">
                          <a:solidFill>
                            <a:srgbClr val="1F3864"/>
                          </a:solidFill>
                          <a:latin typeface="Exo 2" pitchFamily="2" charset="77"/>
                        </a:rPr>
                        <a:t>Tens of thousand sensors in a given site; or millions distributed geographically</a:t>
                      </a:r>
                    </a:p>
                    <a:p>
                      <a:r>
                        <a:rPr lang="en-US" sz="1600" u="none" strike="noStrike" kern="1200" baseline="0" dirty="0">
                          <a:solidFill>
                            <a:srgbClr val="1F3864"/>
                          </a:solidFill>
                          <a:latin typeface="Exo 2" pitchFamily="2" charset="77"/>
                        </a:rPr>
                        <a:t>More pressure on application architectures, network load, traffic types, security, non-standard usage pattern</a:t>
                      </a:r>
                      <a:endParaRPr lang="en-US" sz="1600" dirty="0">
                        <a:solidFill>
                          <a:srgbClr val="1F3864"/>
                        </a:solidFill>
                        <a:latin typeface="Exo 2" pitchFamily="2" charset="77"/>
                      </a:endParaRPr>
                    </a:p>
                  </a:txBody>
                  <a:tcPr/>
                </a:tc>
                <a:extLst>
                  <a:ext uri="{0D108BD9-81ED-4DB2-BD59-A6C34878D82A}">
                    <a16:rowId xmlns:a16="http://schemas.microsoft.com/office/drawing/2014/main" val="4066234104"/>
                  </a:ext>
                </a:extLst>
              </a:tr>
              <a:tr h="574274">
                <a:tc>
                  <a:txBody>
                    <a:bodyPr/>
                    <a:lstStyle/>
                    <a:p>
                      <a:pPr algn="l"/>
                      <a:r>
                        <a:rPr lang="en-US" sz="1600" b="1" u="none" strike="noStrike" baseline="0" dirty="0">
                          <a:solidFill>
                            <a:srgbClr val="1F3864"/>
                          </a:solidFill>
                          <a:latin typeface="Exo 2" pitchFamily="2" charset="77"/>
                        </a:rPr>
                        <a:t>Heterogeneous end-points</a:t>
                      </a:r>
                      <a:endParaRPr lang="en-US" sz="1600" b="1" dirty="0">
                        <a:solidFill>
                          <a:srgbClr val="1F3864"/>
                        </a:solidFill>
                        <a:latin typeface="Exo 2" pitchFamily="2" charset="77"/>
                      </a:endParaRPr>
                    </a:p>
                  </a:txBody>
                  <a:tcPr/>
                </a:tc>
                <a:tc>
                  <a:txBody>
                    <a:bodyPr/>
                    <a:lstStyle/>
                    <a:p>
                      <a:pPr algn="l"/>
                      <a:r>
                        <a:rPr lang="en-US" sz="1600" b="1" u="none" strike="noStrike" baseline="0" dirty="0">
                          <a:solidFill>
                            <a:srgbClr val="1F3864"/>
                          </a:solidFill>
                          <a:latin typeface="Exo 2" pitchFamily="2" charset="77"/>
                        </a:rPr>
                        <a:t>Vast array of sensors, actuators, and smart devices – IP or non-IP</a:t>
                      </a:r>
                    </a:p>
                    <a:p>
                      <a:pPr algn="l"/>
                      <a:r>
                        <a:rPr lang="en-US" sz="1600" u="none" strike="noStrike" kern="1200" baseline="0" dirty="0">
                          <a:solidFill>
                            <a:srgbClr val="1F3864"/>
                          </a:solidFill>
                          <a:latin typeface="Exo 2" pitchFamily="2" charset="77"/>
                          <a:ea typeface="+mn-ea"/>
                          <a:cs typeface="+mn-cs"/>
                        </a:rPr>
                        <a:t>Diverse data rate exchange, form factor, computing and communication capabilities, legacy protocols</a:t>
                      </a:r>
                      <a:endParaRPr lang="en-US" sz="1600" dirty="0">
                        <a:solidFill>
                          <a:srgbClr val="1F3864"/>
                        </a:solidFill>
                        <a:latin typeface="Exo 2" pitchFamily="2" charset="77"/>
                      </a:endParaRPr>
                    </a:p>
                  </a:txBody>
                  <a:tcPr/>
                </a:tc>
                <a:extLst>
                  <a:ext uri="{0D108BD9-81ED-4DB2-BD59-A6C34878D82A}">
                    <a16:rowId xmlns:a16="http://schemas.microsoft.com/office/drawing/2014/main" val="2736956466"/>
                  </a:ext>
                </a:extLst>
              </a:tr>
              <a:tr h="755624">
                <a:tc>
                  <a:txBody>
                    <a:bodyPr/>
                    <a:lstStyle/>
                    <a:p>
                      <a:pPr algn="l"/>
                      <a:r>
                        <a:rPr lang="en-US" sz="1600" b="1" u="none" strike="noStrike" baseline="0" dirty="0">
                          <a:solidFill>
                            <a:srgbClr val="1F3864"/>
                          </a:solidFill>
                          <a:latin typeface="Exo 2" pitchFamily="2" charset="77"/>
                        </a:rPr>
                        <a:t>Low Capex and </a:t>
                      </a:r>
                      <a:r>
                        <a:rPr lang="en-US" sz="1600" b="1" u="none" strike="noStrike" baseline="0" dirty="0" err="1">
                          <a:solidFill>
                            <a:srgbClr val="1F3864"/>
                          </a:solidFill>
                          <a:latin typeface="Exo 2" pitchFamily="2" charset="77"/>
                        </a:rPr>
                        <a:t>Opex</a:t>
                      </a:r>
                      <a:r>
                        <a:rPr lang="en-US" sz="1600" b="1" u="none" strike="noStrike" baseline="0" dirty="0">
                          <a:solidFill>
                            <a:srgbClr val="1F3864"/>
                          </a:solidFill>
                          <a:latin typeface="Exo 2" pitchFamily="2" charset="77"/>
                        </a:rPr>
                        <a:t> requirement</a:t>
                      </a:r>
                      <a:endParaRPr lang="en-US" sz="1600" b="1" i="0" u="none" strike="noStrike" baseline="0" dirty="0">
                        <a:solidFill>
                          <a:srgbClr val="1F3864"/>
                        </a:solidFill>
                        <a:latin typeface="Exo 2"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none" strike="noStrike" baseline="0" dirty="0">
                          <a:solidFill>
                            <a:srgbClr val="1F3864"/>
                          </a:solidFill>
                          <a:latin typeface="Exo 2" pitchFamily="2" charset="77"/>
                        </a:rPr>
                        <a:t>May be deployed before activation, maybe or cannot-be accessed once deployed</a:t>
                      </a:r>
                    </a:p>
                    <a:p>
                      <a:pPr marL="285750" indent="-285750" algn="l">
                        <a:buFont typeface="Arial" panose="020B0604020202020204" pitchFamily="34" charset="0"/>
                        <a:buChar char="•"/>
                      </a:pPr>
                      <a:r>
                        <a:rPr lang="en-US" sz="1600" u="none" strike="noStrike" kern="1200" baseline="0" dirty="0">
                          <a:solidFill>
                            <a:srgbClr val="1F3864"/>
                          </a:solidFill>
                          <a:latin typeface="Exo 2" pitchFamily="2" charset="77"/>
                          <a:ea typeface="+mn-ea"/>
                          <a:cs typeface="+mn-cs"/>
                        </a:rPr>
                        <a:t>Low numbers of gateways Link budget:  </a:t>
                      </a:r>
                      <a:r>
                        <a:rPr lang="en-US" sz="1600" u="none" strike="noStrike" kern="1200" baseline="0" dirty="0" err="1">
                          <a:solidFill>
                            <a:srgbClr val="1F3864"/>
                          </a:solidFill>
                          <a:latin typeface="Exo 2" pitchFamily="2" charset="77"/>
                          <a:ea typeface="+mn-ea"/>
                          <a:cs typeface="+mn-cs"/>
                        </a:rPr>
                        <a:t>e.g</a:t>
                      </a:r>
                      <a:r>
                        <a:rPr lang="en-US" sz="1600" u="none" strike="noStrike" kern="1200" baseline="0" dirty="0">
                          <a:solidFill>
                            <a:srgbClr val="1F3864"/>
                          </a:solidFill>
                          <a:latin typeface="Exo 2" pitchFamily="2" charset="77"/>
                          <a:ea typeface="+mn-ea"/>
                          <a:cs typeface="+mn-cs"/>
                        </a:rPr>
                        <a:t>: UL: 155 dB (or better), DL: Link budget: 153 dB (or better)</a:t>
                      </a:r>
                    </a:p>
                    <a:p>
                      <a:pPr marL="285750" indent="-285750" algn="l">
                        <a:buFont typeface="Arial" panose="020B0604020202020204" pitchFamily="34" charset="0"/>
                        <a:buChar char="•"/>
                      </a:pPr>
                      <a:r>
                        <a:rPr lang="en-US" sz="1600" u="none" strike="noStrike" kern="1200" baseline="0" dirty="0">
                          <a:solidFill>
                            <a:srgbClr val="1F3864"/>
                          </a:solidFill>
                          <a:latin typeface="Exo 2" pitchFamily="2" charset="77"/>
                          <a:ea typeface="+mn-ea"/>
                          <a:cs typeface="+mn-cs"/>
                        </a:rPr>
                        <a:t>Devices deliver services with little or no human control, difficult to correct mistakes, device management is key</a:t>
                      </a:r>
                    </a:p>
                  </a:txBody>
                  <a:tcPr/>
                </a:tc>
                <a:extLst>
                  <a:ext uri="{0D108BD9-81ED-4DB2-BD59-A6C34878D82A}">
                    <a16:rowId xmlns:a16="http://schemas.microsoft.com/office/drawing/2014/main" val="1348655409"/>
                  </a:ext>
                </a:extLst>
              </a:tr>
              <a:tr h="594424">
                <a:tc>
                  <a:txBody>
                    <a:bodyPr/>
                    <a:lstStyle/>
                    <a:p>
                      <a:pPr algn="l"/>
                      <a:r>
                        <a:rPr lang="en-US" sz="1600" b="1" u="none" strike="noStrike" baseline="0" dirty="0">
                          <a:solidFill>
                            <a:srgbClr val="1F3864"/>
                          </a:solidFill>
                          <a:latin typeface="Exo 2" pitchFamily="2" charset="77"/>
                        </a:rPr>
                        <a:t>Criticality of services</a:t>
                      </a:r>
                      <a:endParaRPr lang="en-US" sz="1600" b="1" dirty="0">
                        <a:solidFill>
                          <a:srgbClr val="1F3864"/>
                        </a:solidFill>
                        <a:latin typeface="Exo 2" pitchFamily="2" charset="77"/>
                      </a:endParaRPr>
                    </a:p>
                  </a:txBody>
                  <a:tcPr/>
                </a:tc>
                <a:tc>
                  <a:txBody>
                    <a:bodyPr/>
                    <a:lstStyle/>
                    <a:p>
                      <a:pPr algn="l"/>
                      <a:r>
                        <a:rPr lang="en-US" sz="1600" b="1" u="none" strike="noStrike" kern="1200" baseline="0" dirty="0">
                          <a:solidFill>
                            <a:srgbClr val="1F3864"/>
                          </a:solidFill>
                          <a:latin typeface="Exo 2" pitchFamily="2" charset="77"/>
                          <a:ea typeface="+mn-ea"/>
                          <a:cs typeface="+mn-cs"/>
                        </a:rPr>
                        <a:t>Human life critical (Healthcare), Critical infrastructure (Smart Grid)</a:t>
                      </a:r>
                    </a:p>
                    <a:p>
                      <a:pPr algn="l"/>
                      <a:r>
                        <a:rPr lang="en-US" sz="1600" u="none" strike="noStrike" kern="1200" baseline="0" dirty="0">
                          <a:solidFill>
                            <a:srgbClr val="1F3864"/>
                          </a:solidFill>
                          <a:latin typeface="Exo 2" pitchFamily="2" charset="77"/>
                          <a:ea typeface="+mn-ea"/>
                          <a:cs typeface="+mn-cs"/>
                        </a:rPr>
                        <a:t>Stringent latency (10ms for SG) and reliability requirements, may challenge/exceed network capabilities of today</a:t>
                      </a:r>
                    </a:p>
                  </a:txBody>
                  <a:tcPr/>
                </a:tc>
                <a:extLst>
                  <a:ext uri="{0D108BD9-81ED-4DB2-BD59-A6C34878D82A}">
                    <a16:rowId xmlns:a16="http://schemas.microsoft.com/office/drawing/2014/main" val="3908195043"/>
                  </a:ext>
                </a:extLst>
              </a:tr>
              <a:tr h="758058">
                <a:tc>
                  <a:txBody>
                    <a:bodyPr/>
                    <a:lstStyle/>
                    <a:p>
                      <a:r>
                        <a:rPr lang="en-US" sz="1600" b="1" u="none" strike="noStrike" kern="1200" baseline="0" dirty="0">
                          <a:solidFill>
                            <a:srgbClr val="1F3864"/>
                          </a:solidFill>
                          <a:latin typeface="Exo 2" pitchFamily="2" charset="77"/>
                        </a:rPr>
                        <a:t>Intrusiveness</a:t>
                      </a:r>
                      <a:endParaRPr lang="en-US" sz="1600" b="1" dirty="0">
                        <a:solidFill>
                          <a:srgbClr val="1F3864"/>
                        </a:solidFill>
                        <a:latin typeface="Exo 2" pitchFamily="2" charset="77"/>
                      </a:endParaRPr>
                    </a:p>
                  </a:txBody>
                  <a:tcPr/>
                </a:tc>
                <a:tc>
                  <a:txBody>
                    <a:bodyPr/>
                    <a:lstStyle/>
                    <a:p>
                      <a:r>
                        <a:rPr lang="en-US" sz="1600" b="1" u="none" strike="noStrike" kern="1200" baseline="0" dirty="0">
                          <a:solidFill>
                            <a:srgbClr val="1F3864"/>
                          </a:solidFill>
                          <a:latin typeface="Exo 2" pitchFamily="2" charset="77"/>
                          <a:ea typeface="+mn-ea"/>
                          <a:cs typeface="+mn-cs"/>
                        </a:rPr>
                        <a:t>Things with explicit intent to better manage end-users (eHealth, Smart Grid)</a:t>
                      </a:r>
                    </a:p>
                    <a:p>
                      <a:r>
                        <a:rPr lang="en-US" sz="1600" u="none" strike="noStrike" kern="1200" baseline="0" dirty="0">
                          <a:solidFill>
                            <a:srgbClr val="1F3864"/>
                          </a:solidFill>
                          <a:latin typeface="Exo 2" pitchFamily="2" charset="77"/>
                          <a:ea typeface="+mn-ea"/>
                          <a:cs typeface="+mn-cs"/>
                        </a:rPr>
                        <a:t>Issues of Privacy become major obstacles</a:t>
                      </a:r>
                    </a:p>
                  </a:txBody>
                  <a:tcPr/>
                </a:tc>
                <a:extLst>
                  <a:ext uri="{0D108BD9-81ED-4DB2-BD59-A6C34878D82A}">
                    <a16:rowId xmlns:a16="http://schemas.microsoft.com/office/drawing/2014/main" val="3859807719"/>
                  </a:ext>
                </a:extLst>
              </a:tr>
              <a:tr h="758058">
                <a:tc>
                  <a:txBody>
                    <a:bodyPr/>
                    <a:lstStyle/>
                    <a:p>
                      <a:r>
                        <a:rPr lang="en-US" sz="1600" b="1" dirty="0">
                          <a:solidFill>
                            <a:srgbClr val="1F3864"/>
                          </a:solidFill>
                          <a:latin typeface="Exo 2" pitchFamily="2" charset="77"/>
                        </a:rPr>
                        <a:t>Geography</a:t>
                      </a:r>
                    </a:p>
                  </a:txBody>
                  <a:tcPr/>
                </a:tc>
                <a:tc>
                  <a:txBody>
                    <a:bodyPr/>
                    <a:lstStyle/>
                    <a:p>
                      <a:r>
                        <a:rPr lang="en-US" sz="1600" b="1" u="none" strike="noStrike" kern="1200" baseline="0" dirty="0">
                          <a:solidFill>
                            <a:srgbClr val="1F3864"/>
                          </a:solidFill>
                          <a:latin typeface="Exo 2" pitchFamily="2" charset="77"/>
                          <a:ea typeface="+mn-ea"/>
                          <a:cs typeface="+mn-cs"/>
                        </a:rPr>
                        <a:t>Movement across borders</a:t>
                      </a:r>
                    </a:p>
                    <a:p>
                      <a:r>
                        <a:rPr lang="en-US" sz="1600" b="0" u="none" strike="noStrike" kern="1200" baseline="0" dirty="0">
                          <a:solidFill>
                            <a:srgbClr val="1F3864"/>
                          </a:solidFill>
                          <a:latin typeface="Exo 2" pitchFamily="2" charset="77"/>
                          <a:ea typeface="+mn-ea"/>
                          <a:cs typeface="+mn-cs"/>
                        </a:rPr>
                        <a:t>Issues of numbering for unique identification</a:t>
                      </a:r>
                    </a:p>
                  </a:txBody>
                  <a:tcPr/>
                </a:tc>
                <a:extLst>
                  <a:ext uri="{0D108BD9-81ED-4DB2-BD59-A6C34878D82A}">
                    <a16:rowId xmlns:a16="http://schemas.microsoft.com/office/drawing/2014/main" val="686293095"/>
                  </a:ext>
                </a:extLst>
              </a:tr>
            </a:tbl>
          </a:graphicData>
        </a:graphic>
      </p:graphicFrame>
      <p:sp>
        <p:nvSpPr>
          <p:cNvPr id="8" name="Rectangle 7"/>
          <p:cNvSpPr/>
          <p:nvPr/>
        </p:nvSpPr>
        <p:spPr>
          <a:xfrm>
            <a:off x="2529840" y="6277302"/>
            <a:ext cx="6614160" cy="369332"/>
          </a:xfrm>
          <a:prstGeom prst="rect">
            <a:avLst/>
          </a:prstGeom>
        </p:spPr>
        <p:txBody>
          <a:bodyPr wrap="square">
            <a:spAutoFit/>
          </a:bodyPr>
          <a:lstStyle/>
          <a:p>
            <a:r>
              <a:rPr lang="en-US" b="1" dirty="0">
                <a:solidFill>
                  <a:schemeClr val="accent2">
                    <a:lumMod val="50000"/>
                  </a:schemeClr>
                </a:solidFill>
                <a:latin typeface="Segoe UI" panose="020B0502040204020203" pitchFamily="34" charset="0"/>
                <a:cs typeface="Segoe UI" panose="020B0502040204020203" pitchFamily="34" charset="0"/>
              </a:rPr>
              <a:t>Source: </a:t>
            </a:r>
            <a:r>
              <a:rPr lang="en-US" sz="1000" b="1" dirty="0">
                <a:solidFill>
                  <a:schemeClr val="accent2">
                    <a:lumMod val="50000"/>
                  </a:schemeClr>
                </a:solidFill>
                <a:latin typeface="Segoe UI" panose="020B0502040204020203" pitchFamily="34" charset="0"/>
                <a:cs typeface="Segoe UI" panose="020B0502040204020203" pitchFamily="34" charset="0"/>
              </a:rPr>
              <a:t>ITU </a:t>
            </a:r>
            <a:r>
              <a:rPr lang="en-US" sz="1000" b="1" dirty="0" err="1">
                <a:solidFill>
                  <a:schemeClr val="accent2">
                    <a:lumMod val="50000"/>
                  </a:schemeClr>
                </a:solidFill>
                <a:latin typeface="Segoe UI" panose="020B0502040204020203" pitchFamily="34" charset="0"/>
                <a:cs typeface="Segoe UI" panose="020B0502040204020203" pitchFamily="34" charset="0"/>
              </a:rPr>
              <a:t>CoE</a:t>
            </a:r>
            <a:r>
              <a:rPr lang="en-US" sz="1000" b="1" dirty="0">
                <a:solidFill>
                  <a:schemeClr val="accent2">
                    <a:lumMod val="50000"/>
                  </a:schemeClr>
                </a:solidFill>
                <a:latin typeface="Segoe UI" panose="020B0502040204020203" pitchFamily="34" charset="0"/>
                <a:cs typeface="Segoe UI" panose="020B0502040204020203" pitchFamily="34" charset="0"/>
              </a:rPr>
              <a:t> training on BB networks planning, Bangkok, Sep 2017</a:t>
            </a:r>
            <a:endParaRPr lang="en-US" sz="1400" dirty="0">
              <a:solidFill>
                <a:schemeClr val="accent2">
                  <a:lumMod val="50000"/>
                </a:schemeClr>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E9647D81-40BA-9F4B-A450-3B3E88904810}"/>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9" name="Picture 8">
            <a:extLst>
              <a:ext uri="{FF2B5EF4-FFF2-40B4-BE49-F238E27FC236}">
                <a16:creationId xmlns:a16="http://schemas.microsoft.com/office/drawing/2014/main" id="{569C9FA7-7F64-3C41-910C-54A6059D494D}"/>
              </a:ext>
            </a:extLst>
          </p:cNvPr>
          <p:cNvPicPr>
            <a:picLocks noChangeAspect="1"/>
          </p:cNvPicPr>
          <p:nvPr/>
        </p:nvPicPr>
        <p:blipFill>
          <a:blip r:embed="rId3"/>
          <a:stretch>
            <a:fillRect/>
          </a:stretch>
        </p:blipFill>
        <p:spPr>
          <a:xfrm>
            <a:off x="639706" y="6244432"/>
            <a:ext cx="396988" cy="558798"/>
          </a:xfrm>
          <a:prstGeom prst="rect">
            <a:avLst/>
          </a:prstGeom>
        </p:spPr>
      </p:pic>
      <p:sp>
        <p:nvSpPr>
          <p:cNvPr id="10" name="Slide Number Placeholder 6">
            <a:extLst>
              <a:ext uri="{FF2B5EF4-FFF2-40B4-BE49-F238E27FC236}">
                <a16:creationId xmlns:a16="http://schemas.microsoft.com/office/drawing/2014/main" id="{BAA79F97-4269-1940-8DFE-9855F4C0F379}"/>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19</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6141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r>
              <a:rPr lang="en-US" spc="204" dirty="0"/>
              <a:t>SCHEDULE, REQUIREMENTS AND DEADLINES</a:t>
            </a:r>
            <a:endParaRPr dirty="0"/>
          </a:p>
        </p:txBody>
      </p:sp>
      <p:sp>
        <p:nvSpPr>
          <p:cNvPr id="49" name="Google Shape;49;p5"/>
          <p:cNvSpPr txBox="1">
            <a:spLocks noGrp="1"/>
          </p:cNvSpPr>
          <p:nvPr>
            <p:ph type="sldNum" idx="12"/>
          </p:nvPr>
        </p:nvSpPr>
        <p:spPr>
          <a:xfrm>
            <a:off x="11017404" y="6310630"/>
            <a:ext cx="84935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200"/>
              <a:buNone/>
            </a:pPr>
            <a:fld id="{00000000-1234-1234-1234-123412341234}" type="slidenum">
              <a:rPr lang="ru-RU" sz="2000">
                <a:solidFill>
                  <a:schemeClr val="bg1"/>
                </a:solidFill>
              </a:rPr>
              <a:t>2</a:t>
            </a:fld>
            <a:endParaRPr sz="2400" dirty="0">
              <a:solidFill>
                <a:schemeClr val="bg1"/>
              </a:solidFill>
            </a:endParaRPr>
          </a:p>
        </p:txBody>
      </p:sp>
      <p:sp>
        <p:nvSpPr>
          <p:cNvPr id="50" name="Google Shape;50;p5"/>
          <p:cNvSpPr/>
          <p:nvPr/>
        </p:nvSpPr>
        <p:spPr>
          <a:xfrm>
            <a:off x="1206191" y="1218450"/>
            <a:ext cx="10660564" cy="44211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400050" lvl="1" indent="-285750">
              <a:lnSpc>
                <a:spcPct val="75000"/>
              </a:lnSpc>
              <a:buSzPts val="1800"/>
              <a:buFont typeface="Arial" panose="020B0604020202020204" pitchFamily="34" charset="0"/>
              <a:buChar char="•"/>
            </a:pPr>
            <a:endParaRPr lang="en-GB" sz="2400" b="1" dirty="0">
              <a:solidFill>
                <a:srgbClr val="1F3864"/>
              </a:solidFill>
              <a:latin typeface="Exo 2"/>
              <a:ea typeface="Exo 2"/>
              <a:cs typeface="Exo 2"/>
              <a:sym typeface="Exo 2"/>
            </a:endParaRPr>
          </a:p>
          <a:p>
            <a:pPr marL="400050" lvl="1" indent="-285750">
              <a:lnSpc>
                <a:spcPct val="75000"/>
              </a:lnSpc>
              <a:buSzPts val="1800"/>
              <a:buFont typeface="Arial" panose="020B0604020202020204" pitchFamily="34" charset="0"/>
              <a:buChar char="•"/>
            </a:pPr>
            <a:r>
              <a:rPr lang="en-GB" sz="2400" b="1" dirty="0">
                <a:solidFill>
                  <a:srgbClr val="1F3864"/>
                </a:solidFill>
                <a:latin typeface="Exo 2"/>
                <a:ea typeface="Exo 2"/>
                <a:cs typeface="Exo 2"/>
                <a:sym typeface="Exo 2"/>
              </a:rPr>
              <a:t>18 </a:t>
            </a:r>
            <a:r>
              <a:rPr lang="uk-UA" sz="2400" b="1" dirty="0">
                <a:solidFill>
                  <a:srgbClr val="1F3864"/>
                </a:solidFill>
                <a:latin typeface="Exo 2"/>
                <a:ea typeface="Exo 2"/>
                <a:cs typeface="Exo 2"/>
                <a:sym typeface="Exo 2"/>
              </a:rPr>
              <a:t>Лекцій </a:t>
            </a:r>
            <a:r>
              <a:rPr lang="uk-UA" sz="2400" dirty="0">
                <a:solidFill>
                  <a:srgbClr val="1F3864"/>
                </a:solidFill>
                <a:latin typeface="Exo 2"/>
                <a:ea typeface="Exo 2"/>
                <a:cs typeface="Exo 2"/>
                <a:sym typeface="Exo 2"/>
              </a:rPr>
              <a:t>(тести перед атестаціями, проміжні тести) + </a:t>
            </a:r>
            <a:r>
              <a:rPr lang="uk-UA" sz="2400" dirty="0" err="1">
                <a:solidFill>
                  <a:srgbClr val="1F3864"/>
                </a:solidFill>
                <a:latin typeface="Exo 2"/>
                <a:ea typeface="Exo 2"/>
                <a:cs typeface="Exo 2"/>
                <a:sym typeface="Exo 2"/>
              </a:rPr>
              <a:t>макс</a:t>
            </a:r>
            <a:r>
              <a:rPr lang="uk-UA" sz="2400" dirty="0">
                <a:solidFill>
                  <a:srgbClr val="1F3864"/>
                </a:solidFill>
                <a:latin typeface="Exo 2"/>
                <a:ea typeface="Exo 2"/>
                <a:cs typeface="Exo 2"/>
                <a:sym typeface="Exo 2"/>
              </a:rPr>
              <a:t>. 35 балів </a:t>
            </a:r>
          </a:p>
          <a:p>
            <a:pPr marL="114300" lvl="1">
              <a:lnSpc>
                <a:spcPct val="75000"/>
              </a:lnSpc>
              <a:buSzPts val="1800"/>
            </a:pPr>
            <a:endParaRPr lang="uk-UA" sz="2400" dirty="0">
              <a:solidFill>
                <a:srgbClr val="1F3864"/>
              </a:solidFill>
              <a:latin typeface="Exo 2"/>
              <a:ea typeface="Exo 2"/>
              <a:cs typeface="Exo 2"/>
              <a:sym typeface="Exo 2"/>
            </a:endParaRPr>
          </a:p>
          <a:p>
            <a:pPr marL="400050" lvl="1" indent="-285750">
              <a:lnSpc>
                <a:spcPct val="75000"/>
              </a:lnSpc>
              <a:buSzPts val="1800"/>
              <a:buFont typeface="Arial" panose="020B0604020202020204" pitchFamily="34" charset="0"/>
              <a:buChar char="•"/>
            </a:pPr>
            <a:r>
              <a:rPr lang="uk-UA" sz="2400" b="1" dirty="0">
                <a:solidFill>
                  <a:srgbClr val="1F3864"/>
                </a:solidFill>
                <a:latin typeface="Exo 2"/>
                <a:ea typeface="Exo 2"/>
                <a:cs typeface="Exo 2"/>
                <a:sym typeface="Exo 2"/>
              </a:rPr>
              <a:t>3 Лабораторні роботи</a:t>
            </a:r>
            <a:r>
              <a:rPr lang="en-GB" sz="2400" b="1" dirty="0">
                <a:solidFill>
                  <a:srgbClr val="1F3864"/>
                </a:solidFill>
                <a:latin typeface="Exo 2"/>
                <a:ea typeface="Exo 2"/>
                <a:cs typeface="Exo 2"/>
                <a:sym typeface="Exo 2"/>
              </a:rPr>
              <a:t> </a:t>
            </a:r>
          </a:p>
          <a:p>
            <a:pPr marL="400050" lvl="4" indent="-285750">
              <a:lnSpc>
                <a:spcPct val="75000"/>
              </a:lnSpc>
              <a:buSzPts val="1800"/>
              <a:buFont typeface="Arial" panose="020B0604020202020204" pitchFamily="34" charset="0"/>
              <a:buChar char="•"/>
            </a:pPr>
            <a:endParaRPr lang="en-GB" sz="2400" b="1" dirty="0">
              <a:solidFill>
                <a:srgbClr val="1F3864"/>
              </a:solidFill>
              <a:latin typeface="Exo 2"/>
              <a:ea typeface="Exo 2"/>
              <a:cs typeface="Exo 2"/>
              <a:sym typeface="Exo 2"/>
            </a:endParaRPr>
          </a:p>
          <a:p>
            <a:pPr marL="114300" lvl="8">
              <a:lnSpc>
                <a:spcPct val="75000"/>
              </a:lnSpc>
              <a:buSzPts val="1800"/>
            </a:pPr>
            <a:r>
              <a:rPr lang="uk-UA" sz="2000" dirty="0">
                <a:solidFill>
                  <a:srgbClr val="1F3864"/>
                </a:solidFill>
                <a:latin typeface="Exo 2"/>
                <a:ea typeface="Exo 2"/>
                <a:cs typeface="Exo 2"/>
                <a:sym typeface="Exo 2"/>
              </a:rPr>
              <a:t>	Терміни здачі:</a:t>
            </a:r>
          </a:p>
          <a:p>
            <a:pPr marL="114300" lvl="8">
              <a:lnSpc>
                <a:spcPct val="75000"/>
              </a:lnSpc>
              <a:buSzPts val="1800"/>
            </a:pPr>
            <a:r>
              <a:rPr lang="uk-UA" sz="2000" dirty="0">
                <a:solidFill>
                  <a:srgbClr val="1F3864"/>
                </a:solidFill>
                <a:latin typeface="Exo 2"/>
                <a:ea typeface="Exo 2"/>
                <a:cs typeface="Exo 2"/>
                <a:sym typeface="Exo 2"/>
              </a:rPr>
              <a:t>		ЛР 1 – до першої атестації (+</a:t>
            </a:r>
            <a:r>
              <a:rPr lang="uk-UA" sz="2000" dirty="0" err="1">
                <a:solidFill>
                  <a:srgbClr val="1F3864"/>
                </a:solidFill>
                <a:latin typeface="Exo 2"/>
                <a:ea typeface="Exo 2"/>
                <a:cs typeface="Exo 2"/>
                <a:sym typeface="Exo 2"/>
              </a:rPr>
              <a:t>макс</a:t>
            </a:r>
            <a:r>
              <a:rPr lang="uk-UA" sz="2000" dirty="0">
                <a:solidFill>
                  <a:srgbClr val="1F3864"/>
                </a:solidFill>
                <a:latin typeface="Exo 2"/>
                <a:ea typeface="Exo 2"/>
                <a:cs typeface="Exo 2"/>
                <a:sym typeface="Exo 2"/>
              </a:rPr>
              <a:t>. 15 балів) – </a:t>
            </a:r>
            <a:r>
              <a:rPr lang="uk-UA" sz="2000" b="1" dirty="0">
                <a:solidFill>
                  <a:srgbClr val="1F3864"/>
                </a:solidFill>
                <a:latin typeface="Exo 2"/>
                <a:ea typeface="Exo 2"/>
                <a:cs typeface="Exo 2"/>
                <a:sym typeface="Exo 2"/>
              </a:rPr>
              <a:t>14.03-26.03</a:t>
            </a:r>
          </a:p>
          <a:p>
            <a:pPr marL="114300" lvl="8">
              <a:lnSpc>
                <a:spcPct val="75000"/>
              </a:lnSpc>
              <a:buSzPts val="1800"/>
            </a:pPr>
            <a:r>
              <a:rPr lang="uk-UA" sz="2000" dirty="0">
                <a:solidFill>
                  <a:srgbClr val="1F3864"/>
                </a:solidFill>
                <a:latin typeface="Exo 2"/>
                <a:ea typeface="Exo 2"/>
                <a:cs typeface="Exo 2"/>
                <a:sym typeface="Exo 2"/>
              </a:rPr>
              <a:t>		ЛР2 – до другої атестації (+</a:t>
            </a:r>
            <a:r>
              <a:rPr lang="uk-UA" sz="2000" dirty="0" err="1">
                <a:solidFill>
                  <a:srgbClr val="1F3864"/>
                </a:solidFill>
                <a:latin typeface="Exo 2"/>
                <a:ea typeface="Exo 2"/>
                <a:cs typeface="Exo 2"/>
                <a:sym typeface="Exo 2"/>
              </a:rPr>
              <a:t>макс</a:t>
            </a:r>
            <a:r>
              <a:rPr lang="uk-UA" sz="2000" dirty="0">
                <a:solidFill>
                  <a:srgbClr val="1F3864"/>
                </a:solidFill>
                <a:latin typeface="Exo 2"/>
                <a:ea typeface="Exo 2"/>
                <a:cs typeface="Exo 2"/>
                <a:sym typeface="Exo 2"/>
              </a:rPr>
              <a:t>. 15 балів) – </a:t>
            </a:r>
            <a:r>
              <a:rPr lang="uk-UA" sz="2000" b="1" dirty="0">
                <a:solidFill>
                  <a:srgbClr val="1F3864"/>
                </a:solidFill>
                <a:latin typeface="Exo 2"/>
                <a:ea typeface="Exo 2"/>
                <a:cs typeface="Exo 2"/>
                <a:sym typeface="Exo 2"/>
              </a:rPr>
              <a:t>02.05-15.05</a:t>
            </a:r>
          </a:p>
          <a:p>
            <a:pPr marL="114300" lvl="8">
              <a:lnSpc>
                <a:spcPct val="75000"/>
              </a:lnSpc>
              <a:buSzPts val="1800"/>
            </a:pPr>
            <a:r>
              <a:rPr lang="uk-UA" sz="2000" dirty="0">
                <a:solidFill>
                  <a:srgbClr val="1F3864"/>
                </a:solidFill>
                <a:latin typeface="Exo 2"/>
                <a:ea typeface="Exo 2"/>
                <a:cs typeface="Exo 2"/>
                <a:sym typeface="Exo 2"/>
              </a:rPr>
              <a:t>		ЛР3 – до залікового тижня (+</a:t>
            </a:r>
            <a:r>
              <a:rPr lang="uk-UA" sz="2000" dirty="0" err="1">
                <a:solidFill>
                  <a:srgbClr val="1F3864"/>
                </a:solidFill>
                <a:latin typeface="Exo 2"/>
                <a:ea typeface="Exo 2"/>
                <a:cs typeface="Exo 2"/>
                <a:sym typeface="Exo 2"/>
              </a:rPr>
              <a:t>макс</a:t>
            </a:r>
            <a:r>
              <a:rPr lang="uk-UA" sz="2000" dirty="0">
                <a:solidFill>
                  <a:srgbClr val="1F3864"/>
                </a:solidFill>
                <a:latin typeface="Exo 2"/>
                <a:ea typeface="Exo 2"/>
                <a:cs typeface="Exo 2"/>
                <a:sym typeface="Exo 2"/>
              </a:rPr>
              <a:t>. 15 балів) – </a:t>
            </a:r>
            <a:r>
              <a:rPr lang="uk-UA" sz="2000" b="1" dirty="0">
                <a:solidFill>
                  <a:srgbClr val="1F3864"/>
                </a:solidFill>
                <a:latin typeface="Exo 2"/>
                <a:ea typeface="Exo 2"/>
                <a:cs typeface="Exo 2"/>
                <a:sym typeface="Exo 2"/>
              </a:rPr>
              <a:t>21.05</a:t>
            </a:r>
          </a:p>
          <a:p>
            <a:pPr marL="114300" lvl="8">
              <a:lnSpc>
                <a:spcPct val="75000"/>
              </a:lnSpc>
              <a:buSzPts val="1800"/>
            </a:pPr>
            <a:r>
              <a:rPr lang="en-GB" sz="2000" dirty="0">
                <a:solidFill>
                  <a:srgbClr val="1F3864"/>
                </a:solidFill>
                <a:latin typeface="Exo 2"/>
                <a:ea typeface="Exo 2"/>
                <a:cs typeface="Exo 2"/>
                <a:sym typeface="Exo 2"/>
              </a:rPr>
              <a:t> </a:t>
            </a:r>
          </a:p>
          <a:p>
            <a:pPr marL="114300" lvl="8">
              <a:lnSpc>
                <a:spcPct val="75000"/>
              </a:lnSpc>
              <a:buSzPts val="1800"/>
            </a:pPr>
            <a:r>
              <a:rPr lang="uk-UA" sz="2000" dirty="0">
                <a:solidFill>
                  <a:srgbClr val="1F3864"/>
                </a:solidFill>
                <a:latin typeface="Exo 2"/>
                <a:ea typeface="Exo 2"/>
                <a:cs typeface="Exo 2"/>
                <a:sym typeface="Exo 2"/>
              </a:rPr>
              <a:t>	</a:t>
            </a:r>
            <a:r>
              <a:rPr lang="uk-UA" sz="2000" b="1" dirty="0">
                <a:solidFill>
                  <a:srgbClr val="FF0000"/>
                </a:solidFill>
                <a:latin typeface="Exo 2"/>
                <a:ea typeface="Exo 2"/>
                <a:cs typeface="Exo 2"/>
                <a:sym typeface="Exo 2"/>
              </a:rPr>
              <a:t>! Лабораторні роботи приймаються тільки у визначені терміни</a:t>
            </a:r>
            <a:endParaRPr lang="en-GB" sz="2000" b="1" dirty="0">
              <a:solidFill>
                <a:srgbClr val="FF0000"/>
              </a:solidFill>
              <a:latin typeface="Exo 2"/>
              <a:ea typeface="Exo 2"/>
              <a:cs typeface="Exo 2"/>
              <a:sym typeface="Exo 2"/>
            </a:endParaRPr>
          </a:p>
          <a:p>
            <a:pPr marL="400050" lvl="1" indent="-285750">
              <a:lnSpc>
                <a:spcPct val="75000"/>
              </a:lnSpc>
              <a:buSzPts val="1800"/>
              <a:buFont typeface="Arial" panose="020B0604020202020204" pitchFamily="34" charset="0"/>
              <a:buChar char="•"/>
            </a:pPr>
            <a:endParaRPr lang="en-GB" sz="2400" b="1" dirty="0">
              <a:solidFill>
                <a:srgbClr val="1F3864"/>
              </a:solidFill>
              <a:latin typeface="Exo 2"/>
              <a:ea typeface="Exo 2"/>
              <a:cs typeface="Exo 2"/>
              <a:sym typeface="Exo 2"/>
            </a:endParaRPr>
          </a:p>
          <a:p>
            <a:pPr marL="400050" lvl="1" indent="-285750">
              <a:lnSpc>
                <a:spcPct val="75000"/>
              </a:lnSpc>
              <a:buSzPts val="1800"/>
              <a:buFont typeface="Arial" panose="020B0604020202020204" pitchFamily="34" charset="0"/>
              <a:buChar char="•"/>
            </a:pPr>
            <a:r>
              <a:rPr lang="uk-UA" sz="2400" b="1" dirty="0">
                <a:solidFill>
                  <a:srgbClr val="1F3864"/>
                </a:solidFill>
                <a:latin typeface="Exo 2"/>
                <a:ea typeface="Exo 2"/>
                <a:cs typeface="Exo 2"/>
                <a:sym typeface="Exo 2"/>
              </a:rPr>
              <a:t>Залік</a:t>
            </a:r>
            <a:r>
              <a:rPr lang="en-GB" sz="2400" b="1" dirty="0">
                <a:solidFill>
                  <a:srgbClr val="1F3864"/>
                </a:solidFill>
                <a:latin typeface="Exo 2"/>
                <a:ea typeface="Exo 2"/>
                <a:cs typeface="Exo 2"/>
                <a:sym typeface="Exo 2"/>
              </a:rPr>
              <a:t> </a:t>
            </a:r>
            <a:r>
              <a:rPr lang="en-GB" sz="2400" dirty="0">
                <a:solidFill>
                  <a:srgbClr val="1F3864"/>
                </a:solidFill>
                <a:latin typeface="Exo 2"/>
                <a:ea typeface="Exo 2"/>
                <a:cs typeface="Exo 2"/>
                <a:sym typeface="Exo 2"/>
              </a:rPr>
              <a:t>(+</a:t>
            </a:r>
            <a:r>
              <a:rPr lang="uk-UA" sz="2400" dirty="0" err="1">
                <a:solidFill>
                  <a:srgbClr val="1F3864"/>
                </a:solidFill>
                <a:latin typeface="Exo 2"/>
                <a:ea typeface="Exo 2"/>
                <a:cs typeface="Exo 2"/>
                <a:sym typeface="Exo 2"/>
              </a:rPr>
              <a:t>макс</a:t>
            </a:r>
            <a:r>
              <a:rPr lang="uk-UA" sz="2400" dirty="0">
                <a:solidFill>
                  <a:srgbClr val="1F3864"/>
                </a:solidFill>
                <a:latin typeface="Exo 2"/>
                <a:ea typeface="Exo 2"/>
                <a:cs typeface="Exo 2"/>
                <a:sym typeface="Exo 2"/>
              </a:rPr>
              <a:t>. </a:t>
            </a:r>
            <a:r>
              <a:rPr lang="en-GB" sz="2400" dirty="0">
                <a:solidFill>
                  <a:srgbClr val="1F3864"/>
                </a:solidFill>
                <a:latin typeface="Exo 2"/>
                <a:ea typeface="Exo 2"/>
                <a:cs typeface="Exo 2"/>
                <a:sym typeface="Exo 2"/>
              </a:rPr>
              <a:t>20 </a:t>
            </a:r>
            <a:r>
              <a:rPr lang="uk-UA" sz="2400" dirty="0">
                <a:solidFill>
                  <a:srgbClr val="1F3864"/>
                </a:solidFill>
                <a:latin typeface="Exo 2"/>
                <a:ea typeface="Exo 2"/>
                <a:cs typeface="Exo 2"/>
                <a:sym typeface="Exo 2"/>
              </a:rPr>
              <a:t>балів</a:t>
            </a:r>
            <a:r>
              <a:rPr lang="en-GB" sz="2400" dirty="0">
                <a:solidFill>
                  <a:srgbClr val="1F3864"/>
                </a:solidFill>
                <a:latin typeface="Exo 2"/>
                <a:ea typeface="Exo 2"/>
                <a:cs typeface="Exo 2"/>
                <a:sym typeface="Exo 2"/>
              </a:rPr>
              <a:t>)</a:t>
            </a:r>
          </a:p>
          <a:p>
            <a:pPr marL="571500" lvl="2">
              <a:lnSpc>
                <a:spcPct val="75000"/>
              </a:lnSpc>
              <a:buSzPts val="1800"/>
            </a:pPr>
            <a:r>
              <a:rPr lang="uk-UA" sz="2000" b="1" dirty="0">
                <a:solidFill>
                  <a:srgbClr val="FF0000"/>
                </a:solidFill>
                <a:latin typeface="Exo 2"/>
                <a:ea typeface="Exo 2"/>
                <a:cs typeface="Exo 2"/>
                <a:sym typeface="Exo 2"/>
              </a:rPr>
              <a:t>Допуск до заліку </a:t>
            </a:r>
            <a:r>
              <a:rPr lang="uk-UA" sz="2000" b="1" dirty="0">
                <a:solidFill>
                  <a:srgbClr val="1F3864"/>
                </a:solidFill>
                <a:latin typeface="Exo 2"/>
                <a:ea typeface="Exo 2"/>
                <a:cs typeface="Exo 2"/>
                <a:sym typeface="Exo 2"/>
              </a:rPr>
              <a:t>– мін. 60 балів за поточним контролем</a:t>
            </a:r>
            <a:r>
              <a:rPr lang="en-US" sz="2000" b="1" dirty="0">
                <a:solidFill>
                  <a:srgbClr val="1F3864"/>
                </a:solidFill>
                <a:latin typeface="Exo 2"/>
                <a:ea typeface="Exo 2"/>
                <a:cs typeface="Exo 2"/>
                <a:sym typeface="Exo 2"/>
              </a:rPr>
              <a:t> </a:t>
            </a:r>
            <a:endParaRPr lang="en-GB" sz="2000" b="1" dirty="0">
              <a:solidFill>
                <a:srgbClr val="1F3864"/>
              </a:solidFill>
              <a:latin typeface="Exo 2"/>
              <a:ea typeface="Exo 2"/>
              <a:cs typeface="Exo 2"/>
              <a:sym typeface="Exo 2"/>
            </a:endParaRPr>
          </a:p>
        </p:txBody>
      </p:sp>
    </p:spTree>
    <p:extLst>
      <p:ext uri="{BB962C8B-B14F-4D97-AF65-F5344CB8AC3E}">
        <p14:creationId xmlns:p14="http://schemas.microsoft.com/office/powerpoint/2010/main" val="3856770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278" y="-82827"/>
            <a:ext cx="10687562" cy="1143000"/>
          </a:xfrm>
        </p:spPr>
        <p:txBody>
          <a:bodyPr>
            <a:normAutofit/>
          </a:bodyPr>
          <a:lstStyle/>
          <a:p>
            <a:pPr algn="l"/>
            <a:r>
              <a:rPr lang="en-US" b="1" dirty="0" err="1">
                <a:solidFill>
                  <a:srgbClr val="1F3864"/>
                </a:solidFill>
                <a:latin typeface="Exo 2" pitchFamily="2" charset="77"/>
              </a:rPr>
              <a:t>IoT</a:t>
            </a:r>
            <a:r>
              <a:rPr lang="en-US" b="1" dirty="0">
                <a:solidFill>
                  <a:srgbClr val="1F3864"/>
                </a:solidFill>
                <a:latin typeface="Exo 2" pitchFamily="2" charset="77"/>
              </a:rPr>
              <a:t> network connectivity  requirements</a:t>
            </a:r>
          </a:p>
        </p:txBody>
      </p:sp>
      <p:sp>
        <p:nvSpPr>
          <p:cNvPr id="4" name="Slide Number Placeholder 3"/>
          <p:cNvSpPr>
            <a:spLocks noGrp="1"/>
          </p:cNvSpPr>
          <p:nvPr>
            <p:ph type="sldNum" sz="quarter" idx="12"/>
          </p:nvPr>
        </p:nvSpPr>
        <p:spPr/>
        <p:txBody>
          <a:bodyPr/>
          <a:lstStyle/>
          <a:p>
            <a:fld id="{283C63E4-F9BE-C24A-B4FF-309EB18BA564}" type="slidenum">
              <a:rPr lang="en-US" smtClean="0"/>
              <a:t>20</a:t>
            </a:fld>
            <a:endParaRPr lang="en-US"/>
          </a:p>
        </p:txBody>
      </p:sp>
      <p:graphicFrame>
        <p:nvGraphicFramePr>
          <p:cNvPr id="7" name="Table 6"/>
          <p:cNvGraphicFramePr>
            <a:graphicFrameLocks noGrp="1"/>
          </p:cNvGraphicFramePr>
          <p:nvPr/>
        </p:nvGraphicFramePr>
        <p:xfrm>
          <a:off x="198120" y="867150"/>
          <a:ext cx="11795760" cy="5165916"/>
        </p:xfrm>
        <a:graphic>
          <a:graphicData uri="http://schemas.openxmlformats.org/drawingml/2006/table">
            <a:tbl>
              <a:tblPr firstRow="1" bandRow="1">
                <a:tableStyleId>{B301B821-A1FF-4177-AEE7-76D212191A09}</a:tableStyleId>
              </a:tblPr>
              <a:tblGrid>
                <a:gridCol w="1849120">
                  <a:extLst>
                    <a:ext uri="{9D8B030D-6E8A-4147-A177-3AD203B41FA5}">
                      <a16:colId xmlns:a16="http://schemas.microsoft.com/office/drawing/2014/main" val="3014884763"/>
                    </a:ext>
                  </a:extLst>
                </a:gridCol>
                <a:gridCol w="9946640">
                  <a:extLst>
                    <a:ext uri="{9D8B030D-6E8A-4147-A177-3AD203B41FA5}">
                      <a16:colId xmlns:a16="http://schemas.microsoft.com/office/drawing/2014/main" val="648168334"/>
                    </a:ext>
                  </a:extLst>
                </a:gridCol>
              </a:tblGrid>
              <a:tr h="316654">
                <a:tc>
                  <a:txBody>
                    <a:bodyPr/>
                    <a:lstStyle/>
                    <a:p>
                      <a:r>
                        <a:rPr lang="en-US" sz="1500" u="none" strike="noStrike" kern="1200" baseline="0" dirty="0" err="1">
                          <a:latin typeface="Exo 2" pitchFamily="2" charset="77"/>
                        </a:rPr>
                        <a:t>IoT</a:t>
                      </a:r>
                      <a:r>
                        <a:rPr lang="en-US" sz="1500" u="none" strike="noStrike" kern="1200" baseline="0" dirty="0">
                          <a:latin typeface="Exo 2" pitchFamily="2" charset="77"/>
                        </a:rPr>
                        <a:t> Network</a:t>
                      </a:r>
                      <a:endParaRPr lang="en-US" sz="1500" dirty="0">
                        <a:latin typeface="Exo 2" pitchFamily="2" charset="77"/>
                      </a:endParaRPr>
                    </a:p>
                  </a:txBody>
                  <a:tcPr>
                    <a:solidFill>
                      <a:srgbClr val="1F38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u="none" strike="noStrike" kern="1200" baseline="0" dirty="0">
                          <a:latin typeface="Exo 2" pitchFamily="2" charset="77"/>
                        </a:rPr>
                        <a:t>Impact on </a:t>
                      </a:r>
                      <a:r>
                        <a:rPr lang="en-US" sz="1500" u="none" strike="noStrike" kern="1200" baseline="0" dirty="0" err="1">
                          <a:latin typeface="Exo 2" pitchFamily="2" charset="77"/>
                        </a:rPr>
                        <a:t>IoT</a:t>
                      </a:r>
                      <a:r>
                        <a:rPr lang="en-US" sz="1500" u="none" strike="noStrike" kern="1200" baseline="0" dirty="0">
                          <a:latin typeface="Exo 2" pitchFamily="2" charset="77"/>
                        </a:rPr>
                        <a:t> Systems Design</a:t>
                      </a:r>
                      <a:endParaRPr lang="en-US" sz="1500" dirty="0">
                        <a:latin typeface="Exo 2" pitchFamily="2" charset="77"/>
                      </a:endParaRPr>
                    </a:p>
                  </a:txBody>
                  <a:tcPr>
                    <a:solidFill>
                      <a:srgbClr val="1F3864"/>
                    </a:solidFill>
                  </a:tcPr>
                </a:tc>
                <a:extLst>
                  <a:ext uri="{0D108BD9-81ED-4DB2-BD59-A6C34878D82A}">
                    <a16:rowId xmlns:a16="http://schemas.microsoft.com/office/drawing/2014/main" val="846601342"/>
                  </a:ext>
                </a:extLst>
              </a:tr>
              <a:tr h="586029">
                <a:tc>
                  <a:txBody>
                    <a:bodyPr/>
                    <a:lstStyle/>
                    <a:p>
                      <a:r>
                        <a:rPr lang="en-US" sz="1500" b="1" i="0" u="none" strike="noStrike" kern="1200" baseline="0" dirty="0">
                          <a:solidFill>
                            <a:srgbClr val="1F3864"/>
                          </a:solidFill>
                          <a:latin typeface="Exo 2" pitchFamily="2" charset="77"/>
                          <a:ea typeface="+mn-ea"/>
                          <a:cs typeface="+mn-cs"/>
                        </a:rPr>
                        <a:t>Resource-constrained endpoints</a:t>
                      </a:r>
                      <a:endParaRPr lang="en-US" sz="1500" b="1" dirty="0">
                        <a:solidFill>
                          <a:srgbClr val="1F3864"/>
                        </a:solidFill>
                        <a:latin typeface="Exo 2"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i="0" u="none" strike="noStrike" kern="1200" baseline="0" dirty="0">
                          <a:solidFill>
                            <a:srgbClr val="1F3864"/>
                          </a:solidFill>
                          <a:latin typeface="Exo 2" pitchFamily="2" charset="77"/>
                          <a:ea typeface="+mn-ea"/>
                          <a:cs typeface="+mn-cs"/>
                        </a:rPr>
                        <a:t>Severely resource constrained (memory, compute)</a:t>
                      </a:r>
                    </a:p>
                    <a:p>
                      <a:r>
                        <a:rPr lang="en-US" sz="1500" b="0" i="0" u="none" strike="noStrike" kern="1200" baseline="0" dirty="0">
                          <a:solidFill>
                            <a:srgbClr val="1F3864"/>
                          </a:solidFill>
                          <a:latin typeface="Exo 2" pitchFamily="2" charset="77"/>
                          <a:ea typeface="+mn-ea"/>
                          <a:cs typeface="+mn-cs"/>
                        </a:rPr>
                        <a:t>Cost motivation: compute/memory several orders of magnitude lower, limited remote SW update capability, light protocols, security</a:t>
                      </a:r>
                      <a:endParaRPr lang="en-US" sz="1500" dirty="0">
                        <a:solidFill>
                          <a:srgbClr val="1F3864"/>
                        </a:solidFill>
                        <a:latin typeface="Exo 2" pitchFamily="2" charset="77"/>
                      </a:endParaRPr>
                    </a:p>
                  </a:txBody>
                  <a:tcPr/>
                </a:tc>
                <a:extLst>
                  <a:ext uri="{0D108BD9-81ED-4DB2-BD59-A6C34878D82A}">
                    <a16:rowId xmlns:a16="http://schemas.microsoft.com/office/drawing/2014/main" val="4066234104"/>
                  </a:ext>
                </a:extLst>
              </a:tr>
              <a:tr h="574274">
                <a:tc>
                  <a:txBody>
                    <a:bodyPr/>
                    <a:lstStyle/>
                    <a:p>
                      <a:r>
                        <a:rPr lang="en-US" sz="1500" b="1" i="0" u="none" strike="noStrike" kern="1200" baseline="0" dirty="0">
                          <a:solidFill>
                            <a:srgbClr val="1F3864"/>
                          </a:solidFill>
                          <a:latin typeface="Exo 2" pitchFamily="2" charset="77"/>
                          <a:ea typeface="+mn-ea"/>
                          <a:cs typeface="+mn-cs"/>
                        </a:rPr>
                        <a:t>Low Power</a:t>
                      </a:r>
                      <a:endParaRPr lang="en-US" sz="1500" b="1" dirty="0">
                        <a:solidFill>
                          <a:srgbClr val="1F3864"/>
                        </a:solidFill>
                        <a:latin typeface="Exo 2"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i="0" u="none" strike="noStrike" kern="1200" baseline="0" dirty="0">
                          <a:solidFill>
                            <a:srgbClr val="1F3864"/>
                          </a:solidFill>
                          <a:latin typeface="Exo 2" pitchFamily="2" charset="77"/>
                          <a:ea typeface="+mn-ea"/>
                          <a:cs typeface="+mn-cs"/>
                        </a:rPr>
                        <a:t>Some end-point types may be mostly ‘sleeping’ and awakened when required</a:t>
                      </a:r>
                    </a:p>
                    <a:p>
                      <a:pPr marL="376845" indent="-285750" algn="l" defTabSz="914400" rtl="0" eaLnBrk="1" latinLnBrk="0" hangingPunct="1">
                        <a:lnSpc>
                          <a:spcPct val="95825"/>
                        </a:lnSpc>
                        <a:spcBef>
                          <a:spcPts val="90"/>
                        </a:spcBef>
                        <a:buFont typeface="Arial" panose="020B0604020202020204" pitchFamily="34" charset="0"/>
                        <a:buChar char="•"/>
                      </a:pPr>
                      <a:r>
                        <a:rPr lang="en-US" sz="1500" u="none" strike="noStrike" kern="1200" baseline="0" dirty="0">
                          <a:solidFill>
                            <a:srgbClr val="1F3864"/>
                          </a:solidFill>
                          <a:latin typeface="Exo 2" pitchFamily="2" charset="77"/>
                          <a:ea typeface="+mn-ea"/>
                          <a:cs typeface="+mn-cs"/>
                        </a:rPr>
                        <a:t>Sensors cannot be easily connected to a power source</a:t>
                      </a:r>
                    </a:p>
                    <a:p>
                      <a:pPr marL="376845" indent="-285750" algn="l" defTabSz="914400" rtl="0" eaLnBrk="1" latinLnBrk="0" hangingPunct="1">
                        <a:lnSpc>
                          <a:spcPct val="95825"/>
                        </a:lnSpc>
                        <a:spcBef>
                          <a:spcPts val="90"/>
                        </a:spcBef>
                        <a:buFont typeface="Arial" panose="020B0604020202020204" pitchFamily="34" charset="0"/>
                        <a:buChar char="•"/>
                      </a:pPr>
                      <a:r>
                        <a:rPr lang="en-US" sz="1500" u="none" strike="noStrike" kern="1200" baseline="0" dirty="0">
                          <a:solidFill>
                            <a:srgbClr val="1F3864"/>
                          </a:solidFill>
                          <a:latin typeface="Exo 2" pitchFamily="2" charset="77"/>
                          <a:ea typeface="+mn-ea"/>
                          <a:cs typeface="+mn-cs"/>
                        </a:rPr>
                        <a:t>Reduced interaction time between devices and applications (some regulations state duty cycle of no more than 1%)</a:t>
                      </a:r>
                    </a:p>
                    <a:p>
                      <a:pPr marL="376845" indent="-285750" algn="l" defTabSz="914400" rtl="0" eaLnBrk="1" latinLnBrk="0" hangingPunct="1">
                        <a:lnSpc>
                          <a:spcPct val="95825"/>
                        </a:lnSpc>
                        <a:spcBef>
                          <a:spcPts val="90"/>
                        </a:spcBef>
                        <a:buFont typeface="Arial" panose="020B0604020202020204" pitchFamily="34" charset="0"/>
                        <a:buChar char="•"/>
                      </a:pPr>
                      <a:r>
                        <a:rPr lang="en-US" sz="1500" u="none" strike="noStrike" kern="1200" baseline="0" dirty="0">
                          <a:solidFill>
                            <a:srgbClr val="1F3864"/>
                          </a:solidFill>
                          <a:latin typeface="Exo 2" pitchFamily="2" charset="77"/>
                          <a:ea typeface="+mn-ea"/>
                          <a:cs typeface="+mn-cs"/>
                        </a:rPr>
                        <a:t>Idle mode most of the time (energy consumption of around 100 µW). Connected mode just for transmission (mA)</a:t>
                      </a:r>
                    </a:p>
                    <a:p>
                      <a:pPr marL="376845" indent="-285750" algn="l" defTabSz="914400" rtl="0" eaLnBrk="1" latinLnBrk="0" hangingPunct="1">
                        <a:lnSpc>
                          <a:spcPct val="95825"/>
                        </a:lnSpc>
                        <a:spcBef>
                          <a:spcPts val="90"/>
                        </a:spcBef>
                        <a:buFont typeface="Arial" panose="020B0604020202020204" pitchFamily="34" charset="0"/>
                        <a:buChar char="•"/>
                      </a:pPr>
                      <a:r>
                        <a:rPr lang="en-US" sz="1500" u="none" strike="noStrike" kern="1200" baseline="0" dirty="0">
                          <a:solidFill>
                            <a:srgbClr val="1F3864"/>
                          </a:solidFill>
                          <a:latin typeface="Exo 2" pitchFamily="2" charset="77"/>
                          <a:ea typeface="+mn-ea"/>
                          <a:cs typeface="+mn-cs"/>
                        </a:rPr>
                        <a:t>&lt; 100 MHz clock frequency</a:t>
                      </a:r>
                    </a:p>
                    <a:p>
                      <a:pPr marL="376845" indent="-285750" algn="l" defTabSz="914400" rtl="0" eaLnBrk="1" latinLnBrk="0" hangingPunct="1">
                        <a:lnSpc>
                          <a:spcPct val="95825"/>
                        </a:lnSpc>
                        <a:spcBef>
                          <a:spcPts val="90"/>
                        </a:spcBef>
                        <a:buFont typeface="Arial" panose="020B0604020202020204" pitchFamily="34" charset="0"/>
                        <a:buChar char="•"/>
                      </a:pPr>
                      <a:r>
                        <a:rPr lang="en-US" sz="1500" u="none" strike="noStrike" kern="1200" baseline="0" dirty="0">
                          <a:solidFill>
                            <a:srgbClr val="1F3864"/>
                          </a:solidFill>
                          <a:latin typeface="Exo 2" pitchFamily="2" charset="77"/>
                          <a:ea typeface="+mn-ea"/>
                          <a:cs typeface="+mn-cs"/>
                        </a:rPr>
                        <a:t>Embedded memory of few Mb</a:t>
                      </a:r>
                    </a:p>
                  </a:txBody>
                  <a:tcPr/>
                </a:tc>
                <a:extLst>
                  <a:ext uri="{0D108BD9-81ED-4DB2-BD59-A6C34878D82A}">
                    <a16:rowId xmlns:a16="http://schemas.microsoft.com/office/drawing/2014/main" val="2736956466"/>
                  </a:ext>
                </a:extLst>
              </a:tr>
              <a:tr h="755624">
                <a:tc>
                  <a:txBody>
                    <a:bodyPr/>
                    <a:lstStyle/>
                    <a:p>
                      <a:r>
                        <a:rPr lang="en-US" sz="1500" b="1" i="0" u="none" strike="noStrike" kern="1200" baseline="0" dirty="0">
                          <a:solidFill>
                            <a:srgbClr val="1F3864"/>
                          </a:solidFill>
                          <a:latin typeface="Exo 2" pitchFamily="2" charset="77"/>
                          <a:ea typeface="+mn-ea"/>
                          <a:cs typeface="+mn-cs"/>
                        </a:rPr>
                        <a:t>Embedded </a:t>
                      </a:r>
                      <a:endParaRPr lang="en-US" sz="1500" b="1" i="0" u="none" strike="noStrike" baseline="0" dirty="0">
                        <a:solidFill>
                          <a:srgbClr val="1F3864"/>
                        </a:solidFill>
                        <a:latin typeface="Exo 2"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i="0" u="none" strike="noStrike" kern="1200" baseline="0" dirty="0">
                          <a:solidFill>
                            <a:srgbClr val="1F3864"/>
                          </a:solidFill>
                          <a:latin typeface="Exo 2" pitchFamily="2" charset="77"/>
                          <a:ea typeface="+mn-ea"/>
                          <a:cs typeface="+mn-cs"/>
                        </a:rPr>
                        <a:t>Smart civil infrastructure, building, devices inside human beings</a:t>
                      </a:r>
                    </a:p>
                    <a:p>
                      <a:r>
                        <a:rPr lang="en-US" sz="1500" b="0" i="0" u="none" strike="noStrike" kern="1200" baseline="0" dirty="0">
                          <a:solidFill>
                            <a:srgbClr val="1F3864"/>
                          </a:solidFill>
                          <a:latin typeface="Exo 2" pitchFamily="2" charset="77"/>
                          <a:ea typeface="+mn-ea"/>
                          <a:cs typeface="+mn-cs"/>
                        </a:rPr>
                        <a:t>Sensors deployed in secure or hostile operating conditions, difficult to change without impacting system, Security</a:t>
                      </a:r>
                      <a:endParaRPr lang="en-US" sz="1500" b="1" i="0" u="none" strike="noStrike" baseline="0" dirty="0">
                        <a:solidFill>
                          <a:srgbClr val="1F3864"/>
                        </a:solidFill>
                        <a:latin typeface="Exo 2" pitchFamily="2" charset="77"/>
                      </a:endParaRPr>
                    </a:p>
                  </a:txBody>
                  <a:tcPr/>
                </a:tc>
                <a:extLst>
                  <a:ext uri="{0D108BD9-81ED-4DB2-BD59-A6C34878D82A}">
                    <a16:rowId xmlns:a16="http://schemas.microsoft.com/office/drawing/2014/main" val="1348655409"/>
                  </a:ext>
                </a:extLst>
              </a:tr>
              <a:tr h="594424">
                <a:tc>
                  <a:txBody>
                    <a:bodyPr/>
                    <a:lstStyle/>
                    <a:p>
                      <a:r>
                        <a:rPr lang="en-US" sz="1500" b="1" i="0" u="none" strike="noStrike" kern="1200" baseline="0" dirty="0">
                          <a:solidFill>
                            <a:srgbClr val="1F3864"/>
                          </a:solidFill>
                          <a:latin typeface="Exo 2" pitchFamily="2" charset="77"/>
                          <a:ea typeface="+mn-ea"/>
                          <a:cs typeface="+mn-cs"/>
                        </a:rPr>
                        <a:t>Longevity </a:t>
                      </a:r>
                      <a:endParaRPr lang="en-US" sz="1500" b="1" dirty="0">
                        <a:solidFill>
                          <a:srgbClr val="1F3864"/>
                        </a:solidFill>
                        <a:latin typeface="Exo 2"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i="0" u="none" strike="noStrike" kern="1200" baseline="0" dirty="0">
                          <a:solidFill>
                            <a:srgbClr val="1F3864"/>
                          </a:solidFill>
                          <a:latin typeface="Exo 2" pitchFamily="2" charset="77"/>
                          <a:ea typeface="+mn-ea"/>
                          <a:cs typeface="+mn-cs"/>
                        </a:rPr>
                        <a:t>Deployed for life typically, have to build-in device redundancy</a:t>
                      </a:r>
                    </a:p>
                    <a:p>
                      <a:r>
                        <a:rPr lang="en-US" sz="1500" b="0" i="0" u="none" strike="noStrike" kern="1200" baseline="0" dirty="0">
                          <a:solidFill>
                            <a:srgbClr val="1F3864"/>
                          </a:solidFill>
                          <a:latin typeface="Exo 2" pitchFamily="2" charset="77"/>
                          <a:ea typeface="+mn-ea"/>
                          <a:cs typeface="+mn-cs"/>
                        </a:rPr>
                        <a:t>Very different lifetime expectancy, rate of equipment change in </a:t>
                      </a:r>
                      <a:r>
                        <a:rPr lang="en-US" sz="1500" b="0" i="0" u="none" strike="noStrike" kern="1200" baseline="0" dirty="0" err="1">
                          <a:solidFill>
                            <a:srgbClr val="1F3864"/>
                          </a:solidFill>
                          <a:latin typeface="Exo 2" pitchFamily="2" charset="77"/>
                          <a:ea typeface="+mn-ea"/>
                          <a:cs typeface="+mn-cs"/>
                        </a:rPr>
                        <a:t>IoT</a:t>
                      </a:r>
                      <a:r>
                        <a:rPr lang="en-US" sz="1500" b="0" i="0" u="none" strike="noStrike" kern="1200" baseline="0" dirty="0">
                          <a:solidFill>
                            <a:srgbClr val="1F3864"/>
                          </a:solidFill>
                          <a:latin typeface="Exo 2" pitchFamily="2" charset="77"/>
                          <a:ea typeface="+mn-ea"/>
                          <a:cs typeface="+mn-cs"/>
                        </a:rPr>
                        <a:t> business domains much lower than ICT Industry</a:t>
                      </a:r>
                      <a:endParaRPr lang="en-US" sz="1500" b="1" dirty="0">
                        <a:solidFill>
                          <a:srgbClr val="1F3864"/>
                        </a:solidFill>
                        <a:latin typeface="Exo 2" pitchFamily="2" charset="77"/>
                      </a:endParaRPr>
                    </a:p>
                  </a:txBody>
                  <a:tcPr/>
                </a:tc>
                <a:extLst>
                  <a:ext uri="{0D108BD9-81ED-4DB2-BD59-A6C34878D82A}">
                    <a16:rowId xmlns:a16="http://schemas.microsoft.com/office/drawing/2014/main" val="3908195043"/>
                  </a:ext>
                </a:extLst>
              </a:tr>
              <a:tr h="594424">
                <a:tc>
                  <a:txBody>
                    <a:bodyPr/>
                    <a:lstStyle/>
                    <a:p>
                      <a:r>
                        <a:rPr lang="en-US" sz="1500" b="1" i="0" u="none" strike="noStrike" kern="1200" baseline="0" dirty="0">
                          <a:solidFill>
                            <a:srgbClr val="1F3864"/>
                          </a:solidFill>
                          <a:latin typeface="Exo 2" pitchFamily="2" charset="77"/>
                          <a:ea typeface="+mn-ea"/>
                          <a:cs typeface="+mn-cs"/>
                        </a:rPr>
                        <a:t>High Sensitivity on reception</a:t>
                      </a:r>
                      <a:endParaRPr lang="en-US" sz="1500" b="1" dirty="0">
                        <a:solidFill>
                          <a:srgbClr val="1F3864"/>
                        </a:solidFill>
                        <a:latin typeface="Exo 2"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i="0" u="none" strike="noStrike" kern="1200" baseline="0" dirty="0">
                          <a:solidFill>
                            <a:srgbClr val="1F3864"/>
                          </a:solidFill>
                          <a:latin typeface="Exo 2" pitchFamily="2" charset="77"/>
                          <a:ea typeface="+mn-ea"/>
                          <a:cs typeface="+mn-cs"/>
                        </a:rPr>
                        <a:t>Gateways and end-devices with a high sensitivity around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i="0" u="none" strike="noStrike" kern="1200" baseline="0" dirty="0">
                          <a:solidFill>
                            <a:srgbClr val="1F3864"/>
                          </a:solidFill>
                          <a:latin typeface="Exo 2" pitchFamily="2" charset="77"/>
                          <a:ea typeface="+mn-ea"/>
                          <a:cs typeface="+mn-cs"/>
                        </a:rPr>
                        <a:t>-</a:t>
                      </a:r>
                      <a:r>
                        <a:rPr lang="en-US" sz="1500" u="none" strike="noStrike" kern="1200" baseline="0" dirty="0">
                          <a:solidFill>
                            <a:srgbClr val="1F3864"/>
                          </a:solidFill>
                          <a:latin typeface="Exo 2" pitchFamily="2" charset="77"/>
                          <a:ea typeface="+mn-ea"/>
                          <a:cs typeface="+mn-cs"/>
                        </a:rPr>
                        <a:t>150 </a:t>
                      </a:r>
                      <a:r>
                        <a:rPr lang="en-US" sz="1500" u="none" strike="noStrike" kern="1200" baseline="0" dirty="0" err="1">
                          <a:solidFill>
                            <a:srgbClr val="1F3864"/>
                          </a:solidFill>
                          <a:latin typeface="Exo 2" pitchFamily="2" charset="77"/>
                          <a:ea typeface="+mn-ea"/>
                          <a:cs typeface="+mn-cs"/>
                        </a:rPr>
                        <a:t>dBm</a:t>
                      </a:r>
                      <a:r>
                        <a:rPr lang="en-US" sz="1500" u="none" strike="noStrike" kern="1200" baseline="0" dirty="0">
                          <a:solidFill>
                            <a:srgbClr val="1F3864"/>
                          </a:solidFill>
                          <a:latin typeface="Exo 2" pitchFamily="2" charset="77"/>
                          <a:ea typeface="+mn-ea"/>
                          <a:cs typeface="+mn-cs"/>
                        </a:rPr>
                        <a:t>/-125 </a:t>
                      </a:r>
                      <a:r>
                        <a:rPr lang="en-US" sz="1500" u="none" strike="noStrike" kern="1200" baseline="0" dirty="0" err="1">
                          <a:solidFill>
                            <a:srgbClr val="1F3864"/>
                          </a:solidFill>
                          <a:latin typeface="Exo 2" pitchFamily="2" charset="77"/>
                          <a:ea typeface="+mn-ea"/>
                          <a:cs typeface="+mn-cs"/>
                        </a:rPr>
                        <a:t>dBm</a:t>
                      </a:r>
                      <a:r>
                        <a:rPr lang="en-US" sz="1500" u="none" strike="noStrike" kern="1200" baseline="0" dirty="0">
                          <a:solidFill>
                            <a:srgbClr val="1F3864"/>
                          </a:solidFill>
                          <a:latin typeface="Exo 2" pitchFamily="2" charset="77"/>
                          <a:ea typeface="+mn-ea"/>
                          <a:cs typeface="+mn-cs"/>
                        </a:rPr>
                        <a:t> with Bluetooth lower than -95 </a:t>
                      </a:r>
                      <a:r>
                        <a:rPr lang="en-US" sz="1500" u="none" strike="noStrike" kern="1200" baseline="0" dirty="0" err="1">
                          <a:solidFill>
                            <a:srgbClr val="1F3864"/>
                          </a:solidFill>
                          <a:latin typeface="Exo 2" pitchFamily="2" charset="77"/>
                          <a:ea typeface="+mn-ea"/>
                          <a:cs typeface="+mn-cs"/>
                        </a:rPr>
                        <a:t>dBm</a:t>
                      </a:r>
                      <a:r>
                        <a:rPr lang="en-US" sz="1500" u="none" strike="noStrike" kern="1200" baseline="0" dirty="0">
                          <a:solidFill>
                            <a:srgbClr val="1F3864"/>
                          </a:solidFill>
                          <a:latin typeface="Exo 2" pitchFamily="2" charset="77"/>
                          <a:ea typeface="+mn-ea"/>
                          <a:cs typeface="+mn-cs"/>
                        </a:rPr>
                        <a:t> in in cellular</a:t>
                      </a:r>
                      <a:endParaRPr lang="en-US" sz="1500" b="1" dirty="0">
                        <a:solidFill>
                          <a:srgbClr val="1F3864"/>
                        </a:solidFill>
                        <a:latin typeface="Exo 2" pitchFamily="2" charset="77"/>
                      </a:endParaRPr>
                    </a:p>
                  </a:txBody>
                  <a:tcPr/>
                </a:tc>
                <a:extLst>
                  <a:ext uri="{0D108BD9-81ED-4DB2-BD59-A6C34878D82A}">
                    <a16:rowId xmlns:a16="http://schemas.microsoft.com/office/drawing/2014/main" val="856312151"/>
                  </a:ext>
                </a:extLst>
              </a:tr>
            </a:tbl>
          </a:graphicData>
        </a:graphic>
      </p:graphicFrame>
      <p:sp>
        <p:nvSpPr>
          <p:cNvPr id="5" name="Rectangle 4"/>
          <p:cNvSpPr/>
          <p:nvPr/>
        </p:nvSpPr>
        <p:spPr>
          <a:xfrm>
            <a:off x="2529840" y="6277302"/>
            <a:ext cx="6614160" cy="369332"/>
          </a:xfrm>
          <a:prstGeom prst="rect">
            <a:avLst/>
          </a:prstGeom>
        </p:spPr>
        <p:txBody>
          <a:bodyPr wrap="square">
            <a:spAutoFit/>
          </a:bodyPr>
          <a:lstStyle/>
          <a:p>
            <a:r>
              <a:rPr lang="en-US" b="1" dirty="0">
                <a:solidFill>
                  <a:schemeClr val="accent2">
                    <a:lumMod val="50000"/>
                  </a:schemeClr>
                </a:solidFill>
                <a:latin typeface="Segoe UI" panose="020B0502040204020203" pitchFamily="34" charset="0"/>
                <a:cs typeface="Segoe UI" panose="020B0502040204020203" pitchFamily="34" charset="0"/>
              </a:rPr>
              <a:t>Source: </a:t>
            </a:r>
            <a:r>
              <a:rPr lang="en-US" sz="1000" b="1" dirty="0">
                <a:solidFill>
                  <a:schemeClr val="accent2">
                    <a:lumMod val="50000"/>
                  </a:schemeClr>
                </a:solidFill>
                <a:latin typeface="Segoe UI" panose="020B0502040204020203" pitchFamily="34" charset="0"/>
                <a:cs typeface="Segoe UI" panose="020B0502040204020203" pitchFamily="34" charset="0"/>
              </a:rPr>
              <a:t>ITU </a:t>
            </a:r>
            <a:r>
              <a:rPr lang="en-US" sz="1000" b="1" dirty="0" err="1">
                <a:solidFill>
                  <a:schemeClr val="accent2">
                    <a:lumMod val="50000"/>
                  </a:schemeClr>
                </a:solidFill>
                <a:latin typeface="Segoe UI" panose="020B0502040204020203" pitchFamily="34" charset="0"/>
                <a:cs typeface="Segoe UI" panose="020B0502040204020203" pitchFamily="34" charset="0"/>
              </a:rPr>
              <a:t>CoE</a:t>
            </a:r>
            <a:r>
              <a:rPr lang="en-US" sz="1000" b="1" dirty="0">
                <a:solidFill>
                  <a:schemeClr val="accent2">
                    <a:lumMod val="50000"/>
                  </a:schemeClr>
                </a:solidFill>
                <a:latin typeface="Segoe UI" panose="020B0502040204020203" pitchFamily="34" charset="0"/>
                <a:cs typeface="Segoe UI" panose="020B0502040204020203" pitchFamily="34" charset="0"/>
              </a:rPr>
              <a:t> training on BB networks planning, Bangkok, Sep 2017</a:t>
            </a:r>
            <a:endParaRPr lang="en-US" sz="1400" dirty="0">
              <a:solidFill>
                <a:schemeClr val="accent2">
                  <a:lumMod val="50000"/>
                </a:schemeClr>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8EED421-CFFD-844E-A285-5042EA01B5FD}"/>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8" name="Picture 7">
            <a:extLst>
              <a:ext uri="{FF2B5EF4-FFF2-40B4-BE49-F238E27FC236}">
                <a16:creationId xmlns:a16="http://schemas.microsoft.com/office/drawing/2014/main" id="{54930DD9-FC5A-EE46-86F4-D4F4733BD966}"/>
              </a:ext>
            </a:extLst>
          </p:cNvPr>
          <p:cNvPicPr>
            <a:picLocks noChangeAspect="1"/>
          </p:cNvPicPr>
          <p:nvPr/>
        </p:nvPicPr>
        <p:blipFill>
          <a:blip r:embed="rId3"/>
          <a:stretch>
            <a:fillRect/>
          </a:stretch>
        </p:blipFill>
        <p:spPr>
          <a:xfrm>
            <a:off x="639706" y="6244432"/>
            <a:ext cx="396988" cy="558798"/>
          </a:xfrm>
          <a:prstGeom prst="rect">
            <a:avLst/>
          </a:prstGeom>
        </p:spPr>
      </p:pic>
      <p:sp>
        <p:nvSpPr>
          <p:cNvPr id="9" name="Slide Number Placeholder 6">
            <a:extLst>
              <a:ext uri="{FF2B5EF4-FFF2-40B4-BE49-F238E27FC236}">
                <a16:creationId xmlns:a16="http://schemas.microsoft.com/office/drawing/2014/main" id="{377B480A-FECC-6D49-9CAA-BCF26CBCA01E}"/>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20</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887166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6FAEC6EF-FB3A-8845-93C4-F46CFD5FE8B0}"/>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Evolution</a:t>
            </a:r>
          </a:p>
        </p:txBody>
      </p:sp>
      <p:sp>
        <p:nvSpPr>
          <p:cNvPr id="23554" name="Slide Number Placeholder 3">
            <a:extLst>
              <a:ext uri="{FF2B5EF4-FFF2-40B4-BE49-F238E27FC236}">
                <a16:creationId xmlns:a16="http://schemas.microsoft.com/office/drawing/2014/main" id="{249DB3D9-46FA-2547-8A82-C010E66FB8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54D276EB-A66C-C540-A7A7-EA821BD60895}" type="slidenum">
              <a:rPr lang="en-US" altLang="en-US" sz="1200">
                <a:solidFill>
                  <a:srgbClr val="000000"/>
                </a:solidFill>
                <a:latin typeface="Tahoma" panose="020B0604030504040204" pitchFamily="34" charset="0"/>
              </a:rPr>
              <a:pPr>
                <a:lnSpc>
                  <a:spcPct val="100000"/>
                </a:lnSpc>
                <a:spcBef>
                  <a:spcPct val="0"/>
                </a:spcBef>
                <a:buClrTx/>
                <a:buSzTx/>
                <a:buFontTx/>
                <a:buNone/>
              </a:pPr>
              <a:t>21</a:t>
            </a:fld>
            <a:endParaRPr lang="en-US" altLang="en-US" sz="1200">
              <a:solidFill>
                <a:srgbClr val="000000"/>
              </a:solidFill>
              <a:latin typeface="Tahoma" panose="020B0604030504040204" pitchFamily="34" charset="0"/>
            </a:endParaRPr>
          </a:p>
        </p:txBody>
      </p:sp>
      <p:pic>
        <p:nvPicPr>
          <p:cNvPr id="23555" name="Picture 2" descr="https://techzine.alcatel-lucent.com/sites/default/files/wp-content/uploads/2015/03/Figure-1.-The-next-step-in-internet-evolution.jpg">
            <a:extLst>
              <a:ext uri="{FF2B5EF4-FFF2-40B4-BE49-F238E27FC236}">
                <a16:creationId xmlns:a16="http://schemas.microsoft.com/office/drawing/2014/main" id="{42FC4335-6834-2546-92EC-D0A10B616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1871663"/>
            <a:ext cx="11153775" cy="36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24CBFE4-EF75-C647-87C1-F2B439101753}"/>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5696E322-47D7-1B41-A3C2-A0DA295AD620}"/>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4201CFC9-508C-6440-8D17-47FDB037BA60}"/>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21</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12356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89AE442-FB0E-324D-8EF3-BD147B877362}"/>
              </a:ext>
            </a:extLst>
          </p:cNvPr>
          <p:cNvSpPr>
            <a:spLocks noGrp="1" noChangeArrowheads="1"/>
          </p:cNvSpPr>
          <p:nvPr>
            <p:ph type="title" idx="4294967295"/>
          </p:nvPr>
        </p:nvSpPr>
        <p:spPr>
          <a:xfrm>
            <a:off x="388620" y="60325"/>
            <a:ext cx="11408096" cy="1004888"/>
          </a:xfrm>
        </p:spPr>
        <p:txBody>
          <a:bodyPr>
            <a:noAutofit/>
          </a:bodyPr>
          <a:lstStyle/>
          <a:p>
            <a:pPr eaLnBrk="1" hangingPunct="1"/>
            <a:r>
              <a:rPr lang="en-US" altLang="en-US" b="1" dirty="0">
                <a:solidFill>
                  <a:srgbClr val="1F3864"/>
                </a:solidFill>
                <a:latin typeface="Exo 2" pitchFamily="2" charset="77"/>
                <a:ea typeface="ＭＳ Ｐゴシック" panose="020B0600070205080204" pitchFamily="34" charset="-128"/>
              </a:rPr>
              <a:t>Machine-2-Machine vs Internet of Things</a:t>
            </a:r>
          </a:p>
        </p:txBody>
      </p:sp>
      <p:sp>
        <p:nvSpPr>
          <p:cNvPr id="25602" name="Slide Number Placeholder 3">
            <a:extLst>
              <a:ext uri="{FF2B5EF4-FFF2-40B4-BE49-F238E27FC236}">
                <a16:creationId xmlns:a16="http://schemas.microsoft.com/office/drawing/2014/main" id="{45BEBA8A-6895-7646-8EB2-669E448274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F0FA7F34-A077-8547-B07E-008309D0CFC3}" type="slidenum">
              <a:rPr lang="en-US" altLang="en-US" sz="1200">
                <a:solidFill>
                  <a:srgbClr val="000000"/>
                </a:solidFill>
                <a:latin typeface="Tahoma" panose="020B0604030504040204" pitchFamily="34" charset="0"/>
              </a:rPr>
              <a:pPr>
                <a:lnSpc>
                  <a:spcPct val="100000"/>
                </a:lnSpc>
                <a:spcBef>
                  <a:spcPct val="0"/>
                </a:spcBef>
                <a:buClrTx/>
                <a:buSzTx/>
                <a:buFontTx/>
                <a:buNone/>
              </a:pPr>
              <a:t>22</a:t>
            </a:fld>
            <a:endParaRPr lang="en-US" altLang="en-US" sz="1200">
              <a:solidFill>
                <a:srgbClr val="000000"/>
              </a:solidFill>
              <a:latin typeface="Tahoma" panose="020B0604030504040204" pitchFamily="34" charset="0"/>
            </a:endParaRPr>
          </a:p>
        </p:txBody>
      </p:sp>
      <p:pic>
        <p:nvPicPr>
          <p:cNvPr id="25603" name="Picture 1">
            <a:extLst>
              <a:ext uri="{FF2B5EF4-FFF2-40B4-BE49-F238E27FC236}">
                <a16:creationId xmlns:a16="http://schemas.microsoft.com/office/drawing/2014/main" id="{8BF06197-8318-5045-A44E-B8567F51F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900" y="1866900"/>
            <a:ext cx="10818813"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49B8924-B245-A345-BE14-35739A755CD7}"/>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B39AE768-9CF4-444B-BB85-BE9C4D9CB40B}"/>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B5568E5D-63AD-0D4A-8412-1CEBDF3E28C5}"/>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22</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795252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0A3B05E8-56F9-074C-B7B3-EA73A8735AD2}"/>
              </a:ext>
            </a:extLst>
          </p:cNvPr>
          <p:cNvSpPr>
            <a:spLocks noGrp="1" noChangeArrowheads="1"/>
          </p:cNvSpPr>
          <p:nvPr>
            <p:ph type="title" idx="4294967295"/>
          </p:nvPr>
        </p:nvSpPr>
        <p:spPr>
          <a:xfrm>
            <a:off x="325120" y="72231"/>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Architecture - I</a:t>
            </a:r>
          </a:p>
        </p:txBody>
      </p:sp>
      <p:sp>
        <p:nvSpPr>
          <p:cNvPr id="68610" name="Slide Number Placeholder 3">
            <a:extLst>
              <a:ext uri="{FF2B5EF4-FFF2-40B4-BE49-F238E27FC236}">
                <a16:creationId xmlns:a16="http://schemas.microsoft.com/office/drawing/2014/main" id="{D2B4B21C-A341-A849-8C92-DA9662A460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47DA2A82-8FC1-4447-86AF-ED25F0528712}" type="slidenum">
              <a:rPr lang="en-US" altLang="en-US" sz="1200">
                <a:solidFill>
                  <a:srgbClr val="000000"/>
                </a:solidFill>
                <a:latin typeface="Tahoma" panose="020B0604030504040204" pitchFamily="34" charset="0"/>
              </a:rPr>
              <a:pPr>
                <a:lnSpc>
                  <a:spcPct val="100000"/>
                </a:lnSpc>
                <a:spcBef>
                  <a:spcPct val="0"/>
                </a:spcBef>
                <a:buClrTx/>
                <a:buSzTx/>
                <a:buFontTx/>
                <a:buNone/>
              </a:pPr>
              <a:t>23</a:t>
            </a:fld>
            <a:endParaRPr lang="en-US" altLang="en-US" sz="1200">
              <a:solidFill>
                <a:srgbClr val="000000"/>
              </a:solidFill>
              <a:latin typeface="Tahoma" panose="020B0604030504040204" pitchFamily="34" charset="0"/>
            </a:endParaRPr>
          </a:p>
        </p:txBody>
      </p:sp>
      <p:pic>
        <p:nvPicPr>
          <p:cNvPr id="68611" name="Picture 1">
            <a:extLst>
              <a:ext uri="{FF2B5EF4-FFF2-40B4-BE49-F238E27FC236}">
                <a16:creationId xmlns:a16="http://schemas.microsoft.com/office/drawing/2014/main" id="{CE213EEE-F9F3-0548-B507-B165D058C7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97243"/>
            <a:ext cx="1005840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404987B-D6D4-0E42-A8DE-6F719FCB93AA}"/>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1554EB84-E9E2-0649-8AD7-E82609912422}"/>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94D9E370-7F6A-6B41-AD79-41FA2590EBD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23</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672134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4F17EE51-05A3-5D46-A0E2-1BC481796625}"/>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Architecture -II</a:t>
            </a:r>
          </a:p>
        </p:txBody>
      </p:sp>
      <p:sp>
        <p:nvSpPr>
          <p:cNvPr id="70658" name="Slide Number Placeholder 3">
            <a:extLst>
              <a:ext uri="{FF2B5EF4-FFF2-40B4-BE49-F238E27FC236}">
                <a16:creationId xmlns:a16="http://schemas.microsoft.com/office/drawing/2014/main" id="{1CAE5FE8-68EC-7B44-8C1C-EB23F310D2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7EEE4F56-7F36-C34E-9357-3A558B1F36F2}" type="slidenum">
              <a:rPr lang="en-US" altLang="en-US" sz="1200">
                <a:solidFill>
                  <a:srgbClr val="000000"/>
                </a:solidFill>
                <a:latin typeface="Tahoma" panose="020B0604030504040204" pitchFamily="34" charset="0"/>
              </a:rPr>
              <a:pPr>
                <a:lnSpc>
                  <a:spcPct val="100000"/>
                </a:lnSpc>
                <a:spcBef>
                  <a:spcPct val="0"/>
                </a:spcBef>
                <a:buClrTx/>
                <a:buSzTx/>
                <a:buFontTx/>
                <a:buNone/>
              </a:pPr>
              <a:t>24</a:t>
            </a:fld>
            <a:endParaRPr lang="en-US" altLang="en-US" sz="1200">
              <a:solidFill>
                <a:srgbClr val="000000"/>
              </a:solidFill>
              <a:latin typeface="Tahoma" panose="020B0604030504040204" pitchFamily="34" charset="0"/>
            </a:endParaRPr>
          </a:p>
        </p:txBody>
      </p:sp>
      <p:pic>
        <p:nvPicPr>
          <p:cNvPr id="70659" name="Picture 2">
            <a:extLst>
              <a:ext uri="{FF2B5EF4-FFF2-40B4-BE49-F238E27FC236}">
                <a16:creationId xmlns:a16="http://schemas.microsoft.com/office/drawing/2014/main" id="{C6864BF5-F00B-D344-9DA6-65FB88527B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5356" y="1244600"/>
            <a:ext cx="10058400"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B102B0E-A3C9-8C4E-BC97-DA8FEA5A8C95}"/>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0056E86B-C2C6-7048-82B4-C17BA4732EB0}"/>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859977F6-F1C7-D640-9DDD-5E4AFCDEFD1D}"/>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24</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013465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E0BD910B-ED2E-4045-8D49-185FCF2C00B5}"/>
              </a:ext>
            </a:extLst>
          </p:cNvPr>
          <p:cNvSpPr>
            <a:spLocks noGrp="1" noChangeArrowheads="1"/>
          </p:cNvSpPr>
          <p:nvPr>
            <p:ph type="title" idx="4294967295"/>
          </p:nvPr>
        </p:nvSpPr>
        <p:spPr>
          <a:xfrm>
            <a:off x="370840" y="1111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Architecture</a:t>
            </a:r>
          </a:p>
        </p:txBody>
      </p:sp>
      <p:sp>
        <p:nvSpPr>
          <p:cNvPr id="72706" name="Slide Number Placeholder 3">
            <a:extLst>
              <a:ext uri="{FF2B5EF4-FFF2-40B4-BE49-F238E27FC236}">
                <a16:creationId xmlns:a16="http://schemas.microsoft.com/office/drawing/2014/main" id="{C284210C-FE6C-6E48-92B7-C61DB48215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49BE5A-693F-6C4D-9E21-43F046DCB22F}" type="slidenum">
              <a:rPr lang="en-US" altLang="en-US" sz="1200">
                <a:solidFill>
                  <a:srgbClr val="000000"/>
                </a:solidFill>
                <a:latin typeface="Tahoma" panose="020B0604030504040204" pitchFamily="34" charset="0"/>
              </a:rPr>
              <a:pPr>
                <a:lnSpc>
                  <a:spcPct val="100000"/>
                </a:lnSpc>
                <a:spcBef>
                  <a:spcPct val="0"/>
                </a:spcBef>
                <a:buClrTx/>
                <a:buSzTx/>
                <a:buFontTx/>
                <a:buNone/>
              </a:pPr>
              <a:t>25</a:t>
            </a:fld>
            <a:endParaRPr lang="en-US" altLang="en-US" sz="1200">
              <a:solidFill>
                <a:srgbClr val="000000"/>
              </a:solidFill>
              <a:latin typeface="Tahoma" panose="020B0604030504040204" pitchFamily="34" charset="0"/>
            </a:endParaRPr>
          </a:p>
        </p:txBody>
      </p:sp>
      <p:pic>
        <p:nvPicPr>
          <p:cNvPr id="72707" name="Picture 1">
            <a:extLst>
              <a:ext uri="{FF2B5EF4-FFF2-40B4-BE49-F238E27FC236}">
                <a16:creationId xmlns:a16="http://schemas.microsoft.com/office/drawing/2014/main" id="{FED61139-B94D-E343-AD72-233F220D79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7820" y="866775"/>
            <a:ext cx="8695004" cy="517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4E9794FE-C465-6441-BDAE-0CFFADAD50DA}"/>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84360393-DAEE-6244-8550-1EF36F0E8023}"/>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B49200CE-8459-D84E-AEC4-A1CA40C261BF}"/>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25</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205138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B10B20B-6D7C-8147-9BE7-79E57B998E0C}"/>
              </a:ext>
            </a:extLst>
          </p:cNvPr>
          <p:cNvSpPr txBox="1">
            <a:spLocks noChangeArrowheads="1"/>
          </p:cNvSpPr>
          <p:nvPr/>
        </p:nvSpPr>
        <p:spPr bwMode="auto">
          <a:xfrm>
            <a:off x="692153" y="1961833"/>
            <a:ext cx="103235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nchor="ct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ctr" eaLnBrk="1" hangingPunct="1">
              <a:defRPr/>
            </a:pPr>
            <a:r>
              <a:rPr lang="en-US" altLang="en-US" b="1" kern="0" dirty="0">
                <a:solidFill>
                  <a:srgbClr val="1F3864"/>
                </a:solidFill>
                <a:latin typeface="Exo 2" pitchFamily="2" charset="77"/>
                <a:ea typeface="ＭＳ Ｐゴシック" charset="-128"/>
              </a:rPr>
              <a:t>Internet of Things: Case Studies</a:t>
            </a:r>
          </a:p>
        </p:txBody>
      </p:sp>
      <p:sp>
        <p:nvSpPr>
          <p:cNvPr id="3" name="Rectangle 2">
            <a:extLst>
              <a:ext uri="{FF2B5EF4-FFF2-40B4-BE49-F238E27FC236}">
                <a16:creationId xmlns:a16="http://schemas.microsoft.com/office/drawing/2014/main" id="{6EAA1B4C-1299-8C46-A22F-0DAE66BB4315}"/>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A582E4A6-E921-644F-821D-164E2C37BC86}"/>
              </a:ext>
            </a:extLst>
          </p:cNvPr>
          <p:cNvPicPr>
            <a:picLocks noChangeAspect="1"/>
          </p:cNvPicPr>
          <p:nvPr/>
        </p:nvPicPr>
        <p:blipFill>
          <a:blip r:embed="rId2"/>
          <a:stretch>
            <a:fillRect/>
          </a:stretch>
        </p:blipFill>
        <p:spPr>
          <a:xfrm>
            <a:off x="639706" y="6244432"/>
            <a:ext cx="396988" cy="558798"/>
          </a:xfrm>
          <a:prstGeom prst="rect">
            <a:avLst/>
          </a:prstGeom>
        </p:spPr>
      </p:pic>
      <p:sp>
        <p:nvSpPr>
          <p:cNvPr id="6" name="Slide Number Placeholder 6">
            <a:extLst>
              <a:ext uri="{FF2B5EF4-FFF2-40B4-BE49-F238E27FC236}">
                <a16:creationId xmlns:a16="http://schemas.microsoft.com/office/drawing/2014/main" id="{3DEDBC9B-63D0-D641-A55E-C3E0D2D76FD5}"/>
              </a:ext>
            </a:extLst>
          </p:cNvPr>
          <p:cNvSpPr>
            <a:spLocks noGrp="1"/>
          </p:cNvSpPr>
          <p:nvPr>
            <p:ph type="sldNum" sz="quarter" idx="12"/>
          </p:nvPr>
        </p:nvSpPr>
        <p:spPr>
          <a:xfrm>
            <a:off x="11015666" y="6356350"/>
            <a:ext cx="781050" cy="365125"/>
          </a:xfrm>
        </p:spPr>
        <p:txBody>
          <a:bodyPr/>
          <a:lstStyle/>
          <a:p>
            <a:fld id="{787F7493-5173-CC4B-A7A4-75718D26494C}" type="slidenum">
              <a:rPr lang="en-UA" sz="2000" b="1" smtClean="0">
                <a:solidFill>
                  <a:schemeClr val="bg1"/>
                </a:solidFill>
                <a:latin typeface="Exo 2" pitchFamily="2" charset="77"/>
              </a:rPr>
              <a:t>26</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24517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E538B520-6E6E-264A-A5BD-F86CAB954659}"/>
              </a:ext>
            </a:extLst>
          </p:cNvPr>
          <p:cNvSpPr>
            <a:spLocks noGrp="1" noChangeArrowheads="1"/>
          </p:cNvSpPr>
          <p:nvPr>
            <p:ph type="title" idx="4294967295"/>
          </p:nvPr>
        </p:nvSpPr>
        <p:spPr>
          <a:xfrm>
            <a:off x="450850" y="1079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Application Areas</a:t>
            </a:r>
          </a:p>
        </p:txBody>
      </p:sp>
      <p:sp>
        <p:nvSpPr>
          <p:cNvPr id="41986" name="Slide Number Placeholder 3">
            <a:extLst>
              <a:ext uri="{FF2B5EF4-FFF2-40B4-BE49-F238E27FC236}">
                <a16:creationId xmlns:a16="http://schemas.microsoft.com/office/drawing/2014/main" id="{C455532C-1412-1748-B976-408876F917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6986F02A-0C2F-5F47-9F33-3D9B45EBE164}" type="slidenum">
              <a:rPr lang="en-US" altLang="en-US" sz="1200">
                <a:solidFill>
                  <a:srgbClr val="000000"/>
                </a:solidFill>
                <a:latin typeface="Tahoma" panose="020B0604030504040204" pitchFamily="34" charset="0"/>
              </a:rPr>
              <a:pPr>
                <a:lnSpc>
                  <a:spcPct val="100000"/>
                </a:lnSpc>
                <a:spcBef>
                  <a:spcPct val="0"/>
                </a:spcBef>
                <a:buClrTx/>
                <a:buSzTx/>
                <a:buFontTx/>
                <a:buNone/>
              </a:pPr>
              <a:t>27</a:t>
            </a:fld>
            <a:endParaRPr lang="en-US" altLang="en-US" sz="1200">
              <a:solidFill>
                <a:srgbClr val="000000"/>
              </a:solidFill>
              <a:latin typeface="Tahoma" panose="020B0604030504040204" pitchFamily="34" charset="0"/>
            </a:endParaRPr>
          </a:p>
        </p:txBody>
      </p:sp>
      <p:pic>
        <p:nvPicPr>
          <p:cNvPr id="41987" name="Picture 2">
            <a:extLst>
              <a:ext uri="{FF2B5EF4-FFF2-40B4-BE49-F238E27FC236}">
                <a16:creationId xmlns:a16="http://schemas.microsoft.com/office/drawing/2014/main" id="{6135BED8-EE44-4A45-B3BE-C7FAE3688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0" y="786607"/>
            <a:ext cx="100584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9E7A934-950A-E84D-8C8C-8AAE53C21210}"/>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3C5AEE4A-FB39-554A-AE05-7E5D600A3544}"/>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1A86F302-785A-144E-9799-563D1A19E0A9}"/>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27</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666924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7214B9E9-6730-1C48-BA09-1EA8E62F7736}"/>
              </a:ext>
            </a:extLst>
          </p:cNvPr>
          <p:cNvSpPr>
            <a:spLocks noGrp="1" noChangeArrowheads="1"/>
          </p:cNvSpPr>
          <p:nvPr>
            <p:ph type="title" idx="4294967295"/>
          </p:nvPr>
        </p:nvSpPr>
        <p:spPr>
          <a:xfrm>
            <a:off x="240030" y="84455"/>
            <a:ext cx="11951970" cy="792163"/>
          </a:xfrm>
        </p:spPr>
        <p:txBody>
          <a:bodyPr>
            <a:normAutofit/>
          </a:bodyPr>
          <a:lstStyle/>
          <a:p>
            <a:pPr eaLnBrk="1" hangingPunct="1"/>
            <a:r>
              <a:rPr lang="en-US" altLang="en-US" sz="4000" b="1" dirty="0">
                <a:solidFill>
                  <a:srgbClr val="1F3864"/>
                </a:solidFill>
                <a:latin typeface="Exo 2" pitchFamily="2" charset="77"/>
                <a:ea typeface="ＭＳ Ｐゴシック" panose="020B0600070205080204" pitchFamily="34" charset="-128"/>
              </a:rPr>
              <a:t>Factors and indicators of </a:t>
            </a:r>
            <a:r>
              <a:rPr lang="en-US" altLang="en-US" b="1" dirty="0">
                <a:solidFill>
                  <a:srgbClr val="1F3864"/>
                </a:solidFill>
                <a:latin typeface="Exo 2" pitchFamily="2" charset="77"/>
                <a:ea typeface="ＭＳ Ｐゴシック" panose="020B0600070205080204" pitchFamily="34" charset="-128"/>
              </a:rPr>
              <a:t>smart</a:t>
            </a:r>
            <a:r>
              <a:rPr lang="en-US" altLang="en-US" sz="4000" b="1" dirty="0">
                <a:solidFill>
                  <a:srgbClr val="1F3864"/>
                </a:solidFill>
                <a:latin typeface="Exo 2" pitchFamily="2" charset="77"/>
                <a:ea typeface="ＭＳ Ｐゴシック" panose="020B0600070205080204" pitchFamily="34" charset="-128"/>
              </a:rPr>
              <a:t> characteristics </a:t>
            </a:r>
          </a:p>
        </p:txBody>
      </p:sp>
      <p:sp>
        <p:nvSpPr>
          <p:cNvPr id="52226" name="Slide Number Placeholder 3">
            <a:extLst>
              <a:ext uri="{FF2B5EF4-FFF2-40B4-BE49-F238E27FC236}">
                <a16:creationId xmlns:a16="http://schemas.microsoft.com/office/drawing/2014/main" id="{BEB43EF0-C8AF-854D-BC84-DF7A3DAD27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B38475C2-76C1-BA4E-8ECD-D392DB7FED06}" type="slidenum">
              <a:rPr lang="en-US" altLang="en-US" sz="1200">
                <a:solidFill>
                  <a:srgbClr val="000000"/>
                </a:solidFill>
                <a:latin typeface="Tahoma" panose="020B0604030504040204" pitchFamily="34" charset="0"/>
              </a:rPr>
              <a:pPr>
                <a:lnSpc>
                  <a:spcPct val="100000"/>
                </a:lnSpc>
                <a:spcBef>
                  <a:spcPct val="0"/>
                </a:spcBef>
                <a:buClrTx/>
                <a:buSzTx/>
                <a:buFontTx/>
                <a:buNone/>
              </a:pPr>
              <a:t>28</a:t>
            </a:fld>
            <a:endParaRPr lang="en-US" altLang="en-US" sz="1200">
              <a:solidFill>
                <a:srgbClr val="000000"/>
              </a:solidFill>
              <a:latin typeface="Tahoma" panose="020B0604030504040204" pitchFamily="34" charset="0"/>
            </a:endParaRPr>
          </a:p>
        </p:txBody>
      </p:sp>
      <p:pic>
        <p:nvPicPr>
          <p:cNvPr id="52227" name="Picture 1">
            <a:extLst>
              <a:ext uri="{FF2B5EF4-FFF2-40B4-BE49-F238E27FC236}">
                <a16:creationId xmlns:a16="http://schemas.microsoft.com/office/drawing/2014/main" id="{F727182A-D8C6-8740-B8BC-8A9F6661F9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4097" y="722411"/>
            <a:ext cx="6856191" cy="545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469EDDE-6858-9A4C-AA20-66A8C82939C9}"/>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75BAE65E-64F5-C145-8DB7-141FBBF46F6D}"/>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4B9BD8EC-E050-724C-A2DC-CBB86D439C88}"/>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28</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129528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4BEBB0DC-FC0D-7245-866E-75F9623D30B6}"/>
              </a:ext>
            </a:extLst>
          </p:cNvPr>
          <p:cNvSpPr>
            <a:spLocks noGrp="1" noChangeArrowheads="1"/>
          </p:cNvSpPr>
          <p:nvPr>
            <p:ph type="title" idx="4294967295"/>
          </p:nvPr>
        </p:nvSpPr>
        <p:spPr>
          <a:xfrm>
            <a:off x="245110" y="10795"/>
            <a:ext cx="10363200" cy="625476"/>
          </a:xfrm>
        </p:spPr>
        <p:txBody>
          <a:bodyPr>
            <a:noAutofit/>
          </a:bodyPr>
          <a:lstStyle/>
          <a:p>
            <a:pPr eaLnBrk="1" hangingPunct="1"/>
            <a:r>
              <a:rPr lang="en-US" altLang="en-US" b="1" dirty="0">
                <a:solidFill>
                  <a:srgbClr val="1F3864"/>
                </a:solidFill>
                <a:latin typeface="Exo 2" pitchFamily="2" charset="77"/>
                <a:ea typeface="ＭＳ Ｐゴシック" panose="020B0600070205080204" pitchFamily="34" charset="-128"/>
              </a:rPr>
              <a:t>IoT Application Domains -I</a:t>
            </a:r>
          </a:p>
        </p:txBody>
      </p:sp>
      <p:sp>
        <p:nvSpPr>
          <p:cNvPr id="44034" name="Slide Number Placeholder 3">
            <a:extLst>
              <a:ext uri="{FF2B5EF4-FFF2-40B4-BE49-F238E27FC236}">
                <a16:creationId xmlns:a16="http://schemas.microsoft.com/office/drawing/2014/main" id="{AC6A06CE-BFEF-764D-AD97-A8452C4281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C2209C9E-517F-974B-95D2-95A5618F4534}" type="slidenum">
              <a:rPr lang="en-US" altLang="en-US" sz="1200">
                <a:solidFill>
                  <a:srgbClr val="000000"/>
                </a:solidFill>
                <a:latin typeface="Tahoma" panose="020B0604030504040204" pitchFamily="34" charset="0"/>
              </a:rPr>
              <a:pPr>
                <a:lnSpc>
                  <a:spcPct val="100000"/>
                </a:lnSpc>
                <a:spcBef>
                  <a:spcPct val="0"/>
                </a:spcBef>
                <a:buClrTx/>
                <a:buSzTx/>
                <a:buFontTx/>
                <a:buNone/>
              </a:pPr>
              <a:t>29</a:t>
            </a:fld>
            <a:endParaRPr lang="en-US" altLang="en-US" sz="1200">
              <a:solidFill>
                <a:srgbClr val="000000"/>
              </a:solidFill>
              <a:latin typeface="Tahoma" panose="020B0604030504040204" pitchFamily="34" charset="0"/>
            </a:endParaRPr>
          </a:p>
        </p:txBody>
      </p:sp>
      <p:pic>
        <p:nvPicPr>
          <p:cNvPr id="44035" name="Picture 1">
            <a:extLst>
              <a:ext uri="{FF2B5EF4-FFF2-40B4-BE49-F238E27FC236}">
                <a16:creationId xmlns:a16="http://schemas.microsoft.com/office/drawing/2014/main" id="{6D9D05FE-6C16-1341-9AA8-AD363877FF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569913"/>
            <a:ext cx="10058400"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BF8D246-D4DC-EA43-A492-CCC32E6167B2}"/>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7653857E-857C-4E4A-959E-1709B62B3A28}"/>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856922E0-EC72-3C42-AEC6-244FE3E584CD}"/>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29</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70647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r>
              <a:rPr lang="en-US" spc="204" dirty="0"/>
              <a:t>Lecture’s, Lab’s resources</a:t>
            </a:r>
            <a:endParaRPr dirty="0"/>
          </a:p>
        </p:txBody>
      </p:sp>
      <p:sp>
        <p:nvSpPr>
          <p:cNvPr id="49" name="Google Shape;49;p5"/>
          <p:cNvSpPr txBox="1">
            <a:spLocks noGrp="1"/>
          </p:cNvSpPr>
          <p:nvPr>
            <p:ph type="sldNum" idx="12"/>
          </p:nvPr>
        </p:nvSpPr>
        <p:spPr>
          <a:xfrm>
            <a:off x="11017404" y="6310630"/>
            <a:ext cx="84935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200"/>
              <a:buNone/>
            </a:pPr>
            <a:fld id="{00000000-1234-1234-1234-123412341234}" type="slidenum">
              <a:rPr lang="ru-RU" sz="2000">
                <a:solidFill>
                  <a:schemeClr val="bg1"/>
                </a:solidFill>
              </a:rPr>
              <a:t>3</a:t>
            </a:fld>
            <a:endParaRPr sz="2400" dirty="0">
              <a:solidFill>
                <a:schemeClr val="bg1"/>
              </a:solidFill>
            </a:endParaRPr>
          </a:p>
        </p:txBody>
      </p:sp>
      <p:sp>
        <p:nvSpPr>
          <p:cNvPr id="50" name="Google Shape;50;p5"/>
          <p:cNvSpPr/>
          <p:nvPr/>
        </p:nvSpPr>
        <p:spPr>
          <a:xfrm>
            <a:off x="1399953" y="1036073"/>
            <a:ext cx="9392100" cy="44211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400050" lvl="1" indent="-285750">
              <a:lnSpc>
                <a:spcPct val="75000"/>
              </a:lnSpc>
              <a:buSzPts val="1800"/>
              <a:buFont typeface="Arial" panose="020B0604020202020204" pitchFamily="34" charset="0"/>
              <a:buChar char="•"/>
            </a:pPr>
            <a:endParaRPr lang="en-GB" sz="2400" b="1" dirty="0">
              <a:solidFill>
                <a:srgbClr val="1F3864"/>
              </a:solidFill>
              <a:latin typeface="Exo 2"/>
              <a:ea typeface="Exo 2"/>
              <a:cs typeface="Exo 2"/>
              <a:sym typeface="Exo 2"/>
            </a:endParaRPr>
          </a:p>
          <a:p>
            <a:pPr marL="400050" lvl="1" indent="-285750">
              <a:lnSpc>
                <a:spcPct val="75000"/>
              </a:lnSpc>
              <a:buSzPts val="1800"/>
              <a:buFont typeface="Arial" panose="020B0604020202020204" pitchFamily="34" charset="0"/>
              <a:buChar char="•"/>
            </a:pPr>
            <a:r>
              <a:rPr lang="uk-UA" sz="2400" b="1" dirty="0">
                <a:solidFill>
                  <a:srgbClr val="1F3864"/>
                </a:solidFill>
                <a:latin typeface="Exo 2"/>
                <a:ea typeface="Exo 2"/>
                <a:cs typeface="Exo 2"/>
                <a:sym typeface="Exo 2"/>
              </a:rPr>
              <a:t>Презентації лекцій, тести</a:t>
            </a:r>
            <a:r>
              <a:rPr lang="en-US" sz="2400" b="1" dirty="0">
                <a:solidFill>
                  <a:srgbClr val="1F3864"/>
                </a:solidFill>
                <a:latin typeface="Exo 2"/>
                <a:ea typeface="Exo 2"/>
                <a:cs typeface="Exo 2"/>
                <a:sym typeface="Exo 2"/>
              </a:rPr>
              <a:t>, </a:t>
            </a:r>
            <a:r>
              <a:rPr lang="uk-UA" sz="2400" b="1" dirty="0">
                <a:solidFill>
                  <a:srgbClr val="1F3864"/>
                </a:solidFill>
                <a:latin typeface="Exo 2"/>
                <a:ea typeface="Exo 2"/>
                <a:cs typeface="Exo 2"/>
                <a:sym typeface="Exo 2"/>
              </a:rPr>
              <a:t>звіти</a:t>
            </a:r>
          </a:p>
          <a:p>
            <a:pPr marL="571500" lvl="2">
              <a:lnSpc>
                <a:spcPct val="75000"/>
              </a:lnSpc>
              <a:buSzPts val="1800"/>
            </a:pPr>
            <a:r>
              <a:rPr lang="en-GB" sz="2400" dirty="0">
                <a:solidFill>
                  <a:srgbClr val="1F3864"/>
                </a:solidFill>
                <a:latin typeface="Exo 2"/>
                <a:ea typeface="Exo 2"/>
                <a:cs typeface="Exo 2"/>
                <a:sym typeface="Exo 2"/>
              </a:rPr>
              <a:t>https://</a:t>
            </a:r>
            <a:r>
              <a:rPr lang="en-GB" sz="2400" dirty="0" err="1">
                <a:solidFill>
                  <a:srgbClr val="1F3864"/>
                </a:solidFill>
                <a:latin typeface="Exo 2"/>
                <a:ea typeface="Exo 2"/>
                <a:cs typeface="Exo 2"/>
                <a:sym typeface="Exo 2"/>
              </a:rPr>
              <a:t>jaguar.ccc.ipt.pt</a:t>
            </a:r>
            <a:r>
              <a:rPr lang="en-GB" sz="2400" dirty="0">
                <a:solidFill>
                  <a:srgbClr val="1F3864"/>
                </a:solidFill>
                <a:latin typeface="Exo 2"/>
                <a:ea typeface="Exo 2"/>
                <a:cs typeface="Exo 2"/>
                <a:sym typeface="Exo 2"/>
              </a:rPr>
              <a:t>/</a:t>
            </a:r>
            <a:r>
              <a:rPr lang="en-GB" sz="2400" dirty="0" err="1">
                <a:solidFill>
                  <a:srgbClr val="1F3864"/>
                </a:solidFill>
                <a:latin typeface="Exo 2"/>
                <a:ea typeface="Exo 2"/>
                <a:cs typeface="Exo 2"/>
                <a:sym typeface="Exo 2"/>
              </a:rPr>
              <a:t>moodle</a:t>
            </a:r>
            <a:r>
              <a:rPr lang="uk-UA" sz="2400" dirty="0">
                <a:solidFill>
                  <a:srgbClr val="1F3864"/>
                </a:solidFill>
                <a:latin typeface="Exo 2"/>
                <a:ea typeface="Exo 2"/>
                <a:cs typeface="Exo 2"/>
                <a:sym typeface="Exo 2"/>
              </a:rPr>
              <a:t>/</a:t>
            </a:r>
          </a:p>
          <a:p>
            <a:pPr marL="114300" lvl="1">
              <a:lnSpc>
                <a:spcPct val="75000"/>
              </a:lnSpc>
              <a:buSzPts val="1800"/>
            </a:pPr>
            <a:endParaRPr lang="uk-UA" sz="2400" dirty="0">
              <a:solidFill>
                <a:srgbClr val="1F3864"/>
              </a:solidFill>
              <a:latin typeface="Exo 2"/>
              <a:ea typeface="Exo 2"/>
              <a:cs typeface="Exo 2"/>
              <a:sym typeface="Exo 2"/>
            </a:endParaRPr>
          </a:p>
          <a:p>
            <a:pPr marL="400050" lvl="1" indent="-285750">
              <a:lnSpc>
                <a:spcPct val="75000"/>
              </a:lnSpc>
              <a:buSzPts val="1800"/>
              <a:buFont typeface="Arial" panose="020B0604020202020204" pitchFamily="34" charset="0"/>
              <a:buChar char="•"/>
            </a:pPr>
            <a:r>
              <a:rPr lang="uk-UA" sz="2400" b="1" dirty="0">
                <a:solidFill>
                  <a:srgbClr val="1F3864"/>
                </a:solidFill>
                <a:latin typeface="Exo 2"/>
                <a:ea typeface="Exo 2"/>
                <a:cs typeface="Exo 2"/>
                <a:sym typeface="Exo 2"/>
              </a:rPr>
              <a:t>Лабораторні роботи</a:t>
            </a:r>
          </a:p>
          <a:p>
            <a:pPr marL="571500" lvl="2">
              <a:lnSpc>
                <a:spcPct val="75000"/>
              </a:lnSpc>
              <a:buSzPts val="1800"/>
            </a:pPr>
            <a:r>
              <a:rPr lang="en-US" sz="2400" dirty="0">
                <a:solidFill>
                  <a:srgbClr val="1F3864"/>
                </a:solidFill>
                <a:latin typeface="Exo 2"/>
                <a:ea typeface="Exo 2"/>
                <a:cs typeface="Exo 2"/>
                <a:sym typeface="Exo 2"/>
              </a:rPr>
              <a:t>Amazon Web Services Academy</a:t>
            </a:r>
            <a:r>
              <a:rPr lang="en-GB" sz="2400" b="1" dirty="0">
                <a:solidFill>
                  <a:srgbClr val="1F3864"/>
                </a:solidFill>
                <a:latin typeface="Exo 2"/>
                <a:ea typeface="Exo 2"/>
                <a:cs typeface="Exo 2"/>
                <a:sym typeface="Exo 2"/>
              </a:rPr>
              <a:t> </a:t>
            </a:r>
            <a:endParaRPr lang="uk-UA" sz="2400" b="1" dirty="0">
              <a:solidFill>
                <a:srgbClr val="1F3864"/>
              </a:solidFill>
              <a:latin typeface="Exo 2"/>
              <a:ea typeface="Exo 2"/>
              <a:cs typeface="Exo 2"/>
              <a:sym typeface="Exo 2"/>
            </a:endParaRPr>
          </a:p>
          <a:p>
            <a:pPr marL="571500" lvl="2">
              <a:lnSpc>
                <a:spcPct val="75000"/>
              </a:lnSpc>
              <a:buSzPts val="1800"/>
            </a:pPr>
            <a:endParaRPr lang="uk-UA" sz="2400" b="1" dirty="0">
              <a:solidFill>
                <a:srgbClr val="1F3864"/>
              </a:solidFill>
              <a:latin typeface="Exo 2"/>
              <a:ea typeface="Exo 2"/>
              <a:cs typeface="Exo 2"/>
              <a:sym typeface="Exo 2"/>
            </a:endParaRPr>
          </a:p>
          <a:p>
            <a:pPr marL="400050" lvl="1" indent="-285750">
              <a:lnSpc>
                <a:spcPct val="75000"/>
              </a:lnSpc>
              <a:buSzPts val="1800"/>
              <a:buFont typeface="Arial" panose="020B0604020202020204" pitchFamily="34" charset="0"/>
              <a:buChar char="•"/>
            </a:pPr>
            <a:r>
              <a:rPr lang="uk-UA" sz="2400" b="1" dirty="0">
                <a:solidFill>
                  <a:srgbClr val="1F3864"/>
                </a:solidFill>
                <a:latin typeface="Exo 2"/>
                <a:ea typeface="Exo 2"/>
                <a:cs typeface="Exo 2"/>
                <a:sym typeface="Exo 2"/>
              </a:rPr>
              <a:t>Поточні бали</a:t>
            </a:r>
          </a:p>
          <a:p>
            <a:pPr marL="571500" lvl="2">
              <a:lnSpc>
                <a:spcPct val="75000"/>
              </a:lnSpc>
              <a:buSzPts val="1800"/>
            </a:pPr>
            <a:r>
              <a:rPr lang="uk-UA" sz="2400" dirty="0">
                <a:solidFill>
                  <a:srgbClr val="1F3864"/>
                </a:solidFill>
                <a:latin typeface="Exo 2"/>
                <a:ea typeface="Exo 2"/>
                <a:cs typeface="Exo 2"/>
                <a:sym typeface="Exo 2"/>
              </a:rPr>
              <a:t>Електронний </a:t>
            </a:r>
            <a:r>
              <a:rPr lang="uk-UA" sz="2400" dirty="0" err="1">
                <a:solidFill>
                  <a:srgbClr val="1F3864"/>
                </a:solidFill>
                <a:latin typeface="Exo 2"/>
                <a:ea typeface="Exo 2"/>
                <a:cs typeface="Exo 2"/>
                <a:sym typeface="Exo 2"/>
              </a:rPr>
              <a:t>кампус</a:t>
            </a:r>
            <a:r>
              <a:rPr lang="uk-UA" sz="2400" dirty="0">
                <a:solidFill>
                  <a:srgbClr val="1F3864"/>
                </a:solidFill>
                <a:latin typeface="Exo 2"/>
                <a:ea typeface="Exo 2"/>
                <a:cs typeface="Exo 2"/>
                <a:sym typeface="Exo 2"/>
              </a:rPr>
              <a:t> КПІ</a:t>
            </a:r>
            <a:r>
              <a:rPr lang="en-GB" sz="2400" b="1" dirty="0">
                <a:solidFill>
                  <a:srgbClr val="1F3864"/>
                </a:solidFill>
                <a:latin typeface="Exo 2"/>
                <a:ea typeface="Exo 2"/>
                <a:cs typeface="Exo 2"/>
                <a:sym typeface="Exo 2"/>
              </a:rPr>
              <a:t> </a:t>
            </a:r>
          </a:p>
          <a:p>
            <a:pPr marL="571500" lvl="2">
              <a:lnSpc>
                <a:spcPct val="75000"/>
              </a:lnSpc>
              <a:buSzPts val="1800"/>
            </a:pPr>
            <a:endParaRPr lang="en-GB" sz="2400" b="1" dirty="0">
              <a:solidFill>
                <a:srgbClr val="1F3864"/>
              </a:solidFill>
              <a:latin typeface="Exo 2"/>
              <a:ea typeface="Exo 2"/>
              <a:cs typeface="Exo 2"/>
              <a:sym typeface="Exo 2"/>
            </a:endParaRPr>
          </a:p>
          <a:p>
            <a:pPr marL="400050" lvl="4" indent="-285750">
              <a:lnSpc>
                <a:spcPct val="75000"/>
              </a:lnSpc>
              <a:buSzPts val="1800"/>
              <a:buFont typeface="Arial" panose="020B0604020202020204" pitchFamily="34" charset="0"/>
              <a:buChar char="•"/>
            </a:pPr>
            <a:endParaRPr lang="en-GB" sz="2400" b="1" dirty="0">
              <a:solidFill>
                <a:srgbClr val="1F3864"/>
              </a:solidFill>
              <a:latin typeface="Exo 2"/>
              <a:ea typeface="Exo 2"/>
              <a:cs typeface="Exo 2"/>
              <a:sym typeface="Exo 2"/>
            </a:endParaRPr>
          </a:p>
          <a:p>
            <a:pPr marL="114300" lvl="8">
              <a:lnSpc>
                <a:spcPct val="75000"/>
              </a:lnSpc>
              <a:buSzPts val="1800"/>
            </a:pPr>
            <a:r>
              <a:rPr lang="uk-UA" sz="2000" dirty="0">
                <a:solidFill>
                  <a:srgbClr val="1F3864"/>
                </a:solidFill>
                <a:latin typeface="Exo 2"/>
                <a:ea typeface="Exo 2"/>
                <a:cs typeface="Exo 2"/>
                <a:sym typeface="Exo 2"/>
              </a:rPr>
              <a:t>	</a:t>
            </a:r>
            <a:endParaRPr lang="en-GB" sz="2400" b="1" dirty="0">
              <a:solidFill>
                <a:srgbClr val="1F3864"/>
              </a:solidFill>
              <a:latin typeface="Exo 2"/>
              <a:ea typeface="Exo 2"/>
              <a:cs typeface="Exo 2"/>
              <a:sym typeface="Exo 2"/>
            </a:endParaRPr>
          </a:p>
        </p:txBody>
      </p:sp>
    </p:spTree>
    <p:extLst>
      <p:ext uri="{BB962C8B-B14F-4D97-AF65-F5344CB8AC3E}">
        <p14:creationId xmlns:p14="http://schemas.microsoft.com/office/powerpoint/2010/main" val="3136506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81DF0E9E-6F6C-CD45-BA2C-4AB4929C47FB}"/>
              </a:ext>
            </a:extLst>
          </p:cNvPr>
          <p:cNvSpPr>
            <a:spLocks noGrp="1" noChangeArrowheads="1"/>
          </p:cNvSpPr>
          <p:nvPr>
            <p:ph type="title" idx="4294967295"/>
          </p:nvPr>
        </p:nvSpPr>
        <p:spPr>
          <a:xfrm>
            <a:off x="736600" y="60325"/>
            <a:ext cx="10363200" cy="792163"/>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Application Domains -II</a:t>
            </a:r>
          </a:p>
        </p:txBody>
      </p:sp>
      <p:sp>
        <p:nvSpPr>
          <p:cNvPr id="46082" name="Slide Number Placeholder 3">
            <a:extLst>
              <a:ext uri="{FF2B5EF4-FFF2-40B4-BE49-F238E27FC236}">
                <a16:creationId xmlns:a16="http://schemas.microsoft.com/office/drawing/2014/main" id="{D25E0F30-8988-A449-BEF0-4B6D106A6E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58D8B9FA-43E8-3B4A-9B06-B1FC59203B28}" type="slidenum">
              <a:rPr lang="en-US" altLang="en-US" sz="1200">
                <a:solidFill>
                  <a:srgbClr val="000000"/>
                </a:solidFill>
                <a:latin typeface="Tahoma" panose="020B0604030504040204" pitchFamily="34" charset="0"/>
              </a:rPr>
              <a:pPr>
                <a:lnSpc>
                  <a:spcPct val="100000"/>
                </a:lnSpc>
                <a:spcBef>
                  <a:spcPct val="0"/>
                </a:spcBef>
                <a:buClrTx/>
                <a:buSzTx/>
                <a:buFontTx/>
                <a:buNone/>
              </a:pPr>
              <a:t>30</a:t>
            </a:fld>
            <a:endParaRPr lang="en-US" altLang="en-US" sz="1200">
              <a:solidFill>
                <a:srgbClr val="000000"/>
              </a:solidFill>
              <a:latin typeface="Tahoma" panose="020B0604030504040204" pitchFamily="34" charset="0"/>
            </a:endParaRPr>
          </a:p>
        </p:txBody>
      </p:sp>
      <p:pic>
        <p:nvPicPr>
          <p:cNvPr id="46083" name="Picture 2">
            <a:extLst>
              <a:ext uri="{FF2B5EF4-FFF2-40B4-BE49-F238E27FC236}">
                <a16:creationId xmlns:a16="http://schemas.microsoft.com/office/drawing/2014/main" id="{4DEB40BC-A432-A248-8F11-F61033F1B3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7266" y="1168400"/>
            <a:ext cx="100584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623A39D-695F-5A45-B7CE-272780AC547A}"/>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4D750CAD-3F4C-184C-A873-56CE41F2BEBE}"/>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352E487B-58C0-0F48-9FA4-63C529CE135A}"/>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30</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8684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1F8C2EB2-7376-9842-917C-2BB891F54287}"/>
              </a:ext>
            </a:extLst>
          </p:cNvPr>
          <p:cNvSpPr>
            <a:spLocks noGrp="1" noChangeArrowheads="1"/>
          </p:cNvSpPr>
          <p:nvPr>
            <p:ph type="title" idx="4294967295"/>
          </p:nvPr>
        </p:nvSpPr>
        <p:spPr>
          <a:xfrm>
            <a:off x="416560" y="243205"/>
            <a:ext cx="10363200" cy="792163"/>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Application Domains -III</a:t>
            </a:r>
          </a:p>
        </p:txBody>
      </p:sp>
      <p:sp>
        <p:nvSpPr>
          <p:cNvPr id="48130" name="Slide Number Placeholder 3">
            <a:extLst>
              <a:ext uri="{FF2B5EF4-FFF2-40B4-BE49-F238E27FC236}">
                <a16:creationId xmlns:a16="http://schemas.microsoft.com/office/drawing/2014/main" id="{7FC187A6-AE9F-7049-AAF9-FDF7A0A830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BFBE951B-4CF0-E54F-B4D6-E163112FA456}" type="slidenum">
              <a:rPr lang="en-US" altLang="en-US" sz="1200">
                <a:solidFill>
                  <a:srgbClr val="000000"/>
                </a:solidFill>
                <a:latin typeface="Tahoma" panose="020B0604030504040204" pitchFamily="34" charset="0"/>
              </a:rPr>
              <a:pPr>
                <a:lnSpc>
                  <a:spcPct val="100000"/>
                </a:lnSpc>
                <a:spcBef>
                  <a:spcPct val="0"/>
                </a:spcBef>
                <a:buClrTx/>
                <a:buSzTx/>
                <a:buFontTx/>
                <a:buNone/>
              </a:pPr>
              <a:t>31</a:t>
            </a:fld>
            <a:endParaRPr lang="en-US" altLang="en-US" sz="1200">
              <a:solidFill>
                <a:srgbClr val="000000"/>
              </a:solidFill>
              <a:latin typeface="Tahoma" panose="020B0604030504040204" pitchFamily="34" charset="0"/>
            </a:endParaRPr>
          </a:p>
        </p:txBody>
      </p:sp>
      <p:pic>
        <p:nvPicPr>
          <p:cNvPr id="48131" name="Picture 1">
            <a:extLst>
              <a:ext uri="{FF2B5EF4-FFF2-40B4-BE49-F238E27FC236}">
                <a16:creationId xmlns:a16="http://schemas.microsoft.com/office/drawing/2014/main" id="{20C96D81-3977-6445-946F-A604EDE033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09420"/>
            <a:ext cx="10058400"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42256FE-7E31-874B-A815-C9943C1BCCF5}"/>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51FCB455-31BF-F948-B103-3A4FC9840C66}"/>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BBE9BB1C-ECD4-0E47-B5A9-6415DFDDE22D}"/>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31</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081823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298" y="1828800"/>
            <a:ext cx="2992632" cy="1143000"/>
          </a:xfrm>
        </p:spPr>
        <p:txBody>
          <a:bodyPr>
            <a:noAutofit/>
          </a:bodyPr>
          <a:lstStyle/>
          <a:p>
            <a:pPr algn="l"/>
            <a:r>
              <a:rPr lang="en-US" b="1" dirty="0">
                <a:solidFill>
                  <a:srgbClr val="1F3864"/>
                </a:solidFill>
                <a:latin typeface="Exo 2" pitchFamily="2" charset="77"/>
              </a:rPr>
              <a:t>IoT </a:t>
            </a:r>
            <a:br>
              <a:rPr lang="en-US" b="1" dirty="0">
                <a:solidFill>
                  <a:srgbClr val="1F3864"/>
                </a:solidFill>
                <a:latin typeface="Exo 2" pitchFamily="2" charset="77"/>
              </a:rPr>
            </a:br>
            <a:r>
              <a:rPr lang="en-US" b="1" dirty="0">
                <a:solidFill>
                  <a:srgbClr val="1F3864"/>
                </a:solidFill>
                <a:latin typeface="Exo 2" pitchFamily="2" charset="77"/>
              </a:rPr>
              <a:t>Use Cases</a:t>
            </a:r>
          </a:p>
        </p:txBody>
      </p:sp>
      <p:sp>
        <p:nvSpPr>
          <p:cNvPr id="4" name="Slide Number Placeholder 3"/>
          <p:cNvSpPr>
            <a:spLocks noGrp="1"/>
          </p:cNvSpPr>
          <p:nvPr>
            <p:ph type="sldNum" sz="quarter" idx="12"/>
          </p:nvPr>
        </p:nvSpPr>
        <p:spPr/>
        <p:txBody>
          <a:bodyPr/>
          <a:lstStyle/>
          <a:p>
            <a:fld id="{283C63E4-F9BE-C24A-B4FF-309EB18BA564}" type="slidenum">
              <a:rPr lang="en-US" smtClean="0"/>
              <a:t>32</a:t>
            </a:fld>
            <a:endParaRPr lang="en-US"/>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575" t="2429" r="2265"/>
          <a:stretch/>
        </p:blipFill>
        <p:spPr>
          <a:xfrm>
            <a:off x="3455670" y="182563"/>
            <a:ext cx="8696960" cy="5857875"/>
          </a:xfrm>
          <a:prstGeom prst="rect">
            <a:avLst/>
          </a:prstGeom>
        </p:spPr>
      </p:pic>
      <p:sp>
        <p:nvSpPr>
          <p:cNvPr id="7" name="Rectangle 6">
            <a:extLst>
              <a:ext uri="{FF2B5EF4-FFF2-40B4-BE49-F238E27FC236}">
                <a16:creationId xmlns:a16="http://schemas.microsoft.com/office/drawing/2014/main" id="{2E3A0260-7A2F-5E43-8EA1-AF641E101DE2}"/>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8" name="Picture 7">
            <a:extLst>
              <a:ext uri="{FF2B5EF4-FFF2-40B4-BE49-F238E27FC236}">
                <a16:creationId xmlns:a16="http://schemas.microsoft.com/office/drawing/2014/main" id="{C567AAD6-DE2E-BC4D-875F-486361BA88D7}"/>
              </a:ext>
            </a:extLst>
          </p:cNvPr>
          <p:cNvPicPr>
            <a:picLocks noChangeAspect="1"/>
          </p:cNvPicPr>
          <p:nvPr/>
        </p:nvPicPr>
        <p:blipFill>
          <a:blip r:embed="rId5"/>
          <a:stretch>
            <a:fillRect/>
          </a:stretch>
        </p:blipFill>
        <p:spPr>
          <a:xfrm>
            <a:off x="639706" y="6244432"/>
            <a:ext cx="396988" cy="558798"/>
          </a:xfrm>
          <a:prstGeom prst="rect">
            <a:avLst/>
          </a:prstGeom>
        </p:spPr>
      </p:pic>
      <p:sp>
        <p:nvSpPr>
          <p:cNvPr id="9" name="Slide Number Placeholder 6">
            <a:extLst>
              <a:ext uri="{FF2B5EF4-FFF2-40B4-BE49-F238E27FC236}">
                <a16:creationId xmlns:a16="http://schemas.microsoft.com/office/drawing/2014/main" id="{F938EDB3-B490-B24F-B002-60DE7ED3A486}"/>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32</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46625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Intelligent Transportation</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33</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33</a:t>
            </a:fld>
            <a:endParaRPr lang="en-UA" b="1" dirty="0">
              <a:solidFill>
                <a:schemeClr val="bg1"/>
              </a:solidFill>
              <a:latin typeface="Exo 2" pitchFamily="2" charset="77"/>
            </a:endParaRPr>
          </a:p>
        </p:txBody>
      </p:sp>
      <p:pic>
        <p:nvPicPr>
          <p:cNvPr id="3" name="Picture 2">
            <a:extLst>
              <a:ext uri="{FF2B5EF4-FFF2-40B4-BE49-F238E27FC236}">
                <a16:creationId xmlns:a16="http://schemas.microsoft.com/office/drawing/2014/main" id="{9B9BE532-27E9-B841-83B9-B5790438DD39}"/>
              </a:ext>
            </a:extLst>
          </p:cNvPr>
          <p:cNvPicPr>
            <a:picLocks noChangeAspect="1"/>
          </p:cNvPicPr>
          <p:nvPr/>
        </p:nvPicPr>
        <p:blipFill>
          <a:blip r:embed="rId4"/>
          <a:stretch>
            <a:fillRect/>
          </a:stretch>
        </p:blipFill>
        <p:spPr>
          <a:xfrm>
            <a:off x="1932753" y="923542"/>
            <a:ext cx="7970894" cy="4690876"/>
          </a:xfrm>
          <a:prstGeom prst="rect">
            <a:avLst/>
          </a:prstGeom>
        </p:spPr>
      </p:pic>
      <p:sp>
        <p:nvSpPr>
          <p:cNvPr id="4" name="TextBox 3">
            <a:extLst>
              <a:ext uri="{FF2B5EF4-FFF2-40B4-BE49-F238E27FC236}">
                <a16:creationId xmlns:a16="http://schemas.microsoft.com/office/drawing/2014/main" id="{7CC6282E-CFF9-9344-B7DA-939ECA878143}"/>
              </a:ext>
            </a:extLst>
          </p:cNvPr>
          <p:cNvSpPr txBox="1"/>
          <p:nvPr/>
        </p:nvSpPr>
        <p:spPr>
          <a:xfrm>
            <a:off x="2626941" y="5726377"/>
            <a:ext cx="6938118" cy="369332"/>
          </a:xfrm>
          <a:prstGeom prst="rect">
            <a:avLst/>
          </a:prstGeom>
          <a:noFill/>
        </p:spPr>
        <p:txBody>
          <a:bodyPr wrap="none" rtlCol="0">
            <a:spAutoFit/>
          </a:bodyPr>
          <a:lstStyle/>
          <a:p>
            <a:r>
              <a:rPr lang="en-GB" b="1" dirty="0">
                <a:solidFill>
                  <a:srgbClr val="1F3864"/>
                </a:solidFill>
                <a:latin typeface="Exo 2" pitchFamily="2" charset="77"/>
              </a:rPr>
              <a:t>Evolution of transport applications and transport data assets </a:t>
            </a:r>
          </a:p>
        </p:txBody>
      </p:sp>
    </p:spTree>
    <p:extLst>
      <p:ext uri="{BB962C8B-B14F-4D97-AF65-F5344CB8AC3E}">
        <p14:creationId xmlns:p14="http://schemas.microsoft.com/office/powerpoint/2010/main" val="3615382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Connected and Autonomous Vehicles</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34</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34</a:t>
            </a:fld>
            <a:endParaRPr lang="en-UA" b="1" dirty="0">
              <a:solidFill>
                <a:schemeClr val="bg1"/>
              </a:solidFill>
              <a:latin typeface="Exo 2" pitchFamily="2" charset="77"/>
            </a:endParaRPr>
          </a:p>
        </p:txBody>
      </p:sp>
      <p:pic>
        <p:nvPicPr>
          <p:cNvPr id="10" name="Picture 9">
            <a:extLst>
              <a:ext uri="{FF2B5EF4-FFF2-40B4-BE49-F238E27FC236}">
                <a16:creationId xmlns:a16="http://schemas.microsoft.com/office/drawing/2014/main" id="{E358954A-A9BA-C54D-8737-D50F65494F8D}"/>
              </a:ext>
            </a:extLst>
          </p:cNvPr>
          <p:cNvPicPr>
            <a:picLocks noChangeAspect="1"/>
          </p:cNvPicPr>
          <p:nvPr/>
        </p:nvPicPr>
        <p:blipFill>
          <a:blip r:embed="rId4"/>
          <a:stretch>
            <a:fillRect/>
          </a:stretch>
        </p:blipFill>
        <p:spPr>
          <a:xfrm>
            <a:off x="2360207" y="902970"/>
            <a:ext cx="7730518" cy="5063489"/>
          </a:xfrm>
          <a:prstGeom prst="rect">
            <a:avLst/>
          </a:prstGeom>
        </p:spPr>
      </p:pic>
    </p:spTree>
    <p:extLst>
      <p:ext uri="{BB962C8B-B14F-4D97-AF65-F5344CB8AC3E}">
        <p14:creationId xmlns:p14="http://schemas.microsoft.com/office/powerpoint/2010/main" val="1639236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Means of Automation</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35</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35</a:t>
            </a:fld>
            <a:endParaRPr lang="en-UA" b="1" dirty="0">
              <a:solidFill>
                <a:schemeClr val="bg1"/>
              </a:solidFill>
              <a:latin typeface="Exo 2" pitchFamily="2" charset="77"/>
            </a:endParaRPr>
          </a:p>
        </p:txBody>
      </p:sp>
      <p:pic>
        <p:nvPicPr>
          <p:cNvPr id="3" name="Picture 2">
            <a:extLst>
              <a:ext uri="{FF2B5EF4-FFF2-40B4-BE49-F238E27FC236}">
                <a16:creationId xmlns:a16="http://schemas.microsoft.com/office/drawing/2014/main" id="{F3D381B9-6ADD-FB4B-BC0B-594917DCB51B}"/>
              </a:ext>
            </a:extLst>
          </p:cNvPr>
          <p:cNvPicPr>
            <a:picLocks noChangeAspect="1"/>
          </p:cNvPicPr>
          <p:nvPr/>
        </p:nvPicPr>
        <p:blipFill>
          <a:blip r:embed="rId4"/>
          <a:stretch>
            <a:fillRect/>
          </a:stretch>
        </p:blipFill>
        <p:spPr>
          <a:xfrm>
            <a:off x="2345253" y="1353661"/>
            <a:ext cx="7004267" cy="4150677"/>
          </a:xfrm>
          <a:prstGeom prst="rect">
            <a:avLst/>
          </a:prstGeom>
        </p:spPr>
      </p:pic>
    </p:spTree>
    <p:extLst>
      <p:ext uri="{BB962C8B-B14F-4D97-AF65-F5344CB8AC3E}">
        <p14:creationId xmlns:p14="http://schemas.microsoft.com/office/powerpoint/2010/main" val="2147301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376651" y="0"/>
            <a:ext cx="10515600" cy="1325563"/>
          </a:xfrm>
        </p:spPr>
        <p:txBody>
          <a:bodyPr>
            <a:normAutofit/>
          </a:bodyPr>
          <a:lstStyle/>
          <a:p>
            <a:r>
              <a:rPr lang="en-US" b="1" dirty="0">
                <a:solidFill>
                  <a:srgbClr val="1F3864"/>
                </a:solidFill>
                <a:latin typeface="Exo 2" pitchFamily="2" charset="77"/>
              </a:rPr>
              <a:t>Sensors and Subsystems </a:t>
            </a:r>
          </a:p>
        </p:txBody>
      </p:sp>
      <p:sp>
        <p:nvSpPr>
          <p:cNvPr id="5" name="Rectangle 4">
            <a:extLst>
              <a:ext uri="{FF2B5EF4-FFF2-40B4-BE49-F238E27FC236}">
                <a16:creationId xmlns:a16="http://schemas.microsoft.com/office/drawing/2014/main" id="{F407E329-4310-354E-B5F7-156DCD7FCAE5}"/>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D262FE7F-B936-4A45-8BF8-1763F9226CB5}"/>
              </a:ext>
            </a:extLst>
          </p:cNvPr>
          <p:cNvPicPr>
            <a:picLocks noChangeAspect="1"/>
          </p:cNvPicPr>
          <p:nvPr/>
        </p:nvPicPr>
        <p:blipFill>
          <a:blip r:embed="rId3"/>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C2D6B3FF-F3B0-E842-929D-D6F76E4C3F46}"/>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36</a:t>
            </a:fld>
            <a:endParaRPr lang="en-UA" b="1" dirty="0">
              <a:solidFill>
                <a:schemeClr val="bg1"/>
              </a:solidFill>
              <a:latin typeface="Exo 2" pitchFamily="2" charset="77"/>
            </a:endParaRPr>
          </a:p>
        </p:txBody>
      </p:sp>
      <p:pic>
        <p:nvPicPr>
          <p:cNvPr id="12" name="Picture 11">
            <a:extLst>
              <a:ext uri="{FF2B5EF4-FFF2-40B4-BE49-F238E27FC236}">
                <a16:creationId xmlns:a16="http://schemas.microsoft.com/office/drawing/2014/main" id="{DB4CA9D4-C63E-0440-A8F8-92D34C493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665" y="973601"/>
            <a:ext cx="9589754" cy="4910797"/>
          </a:xfrm>
          <a:prstGeom prst="rect">
            <a:avLst/>
          </a:prstGeom>
        </p:spPr>
      </p:pic>
    </p:spTree>
    <p:extLst>
      <p:ext uri="{BB962C8B-B14F-4D97-AF65-F5344CB8AC3E}">
        <p14:creationId xmlns:p14="http://schemas.microsoft.com/office/powerpoint/2010/main" val="2998711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928E9-B0DF-4C7E-8845-ACD99EC99644}"/>
              </a:ext>
            </a:extLst>
          </p:cNvPr>
          <p:cNvSpPr txBox="1"/>
          <p:nvPr/>
        </p:nvSpPr>
        <p:spPr>
          <a:xfrm>
            <a:off x="253930" y="171954"/>
            <a:ext cx="10619232" cy="73250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fontAlgn="base">
              <a:lnSpc>
                <a:spcPct val="90000"/>
              </a:lnSpc>
              <a:spcBef>
                <a:spcPct val="0"/>
              </a:spcBef>
              <a:spcAft>
                <a:spcPct val="0"/>
              </a:spcAft>
              <a:tabLst>
                <a:tab pos="540372" algn="l"/>
              </a:tabLst>
              <a:defRPr/>
            </a:pPr>
            <a:r>
              <a:rPr lang="en-US" sz="4400" b="1" dirty="0">
                <a:solidFill>
                  <a:srgbClr val="002060"/>
                </a:solidFill>
                <a:latin typeface="Exo 2" pitchFamily="2" charset="77"/>
                <a:cs typeface="Calibri" panose="020F0502020204030204" pitchFamily="34" charset="0"/>
              </a:rPr>
              <a:t>Application Landscape - I</a:t>
            </a:r>
            <a:endParaRPr lang="ru-RU" sz="4400" b="1" cap="all" dirty="0">
              <a:solidFill>
                <a:srgbClr val="002060"/>
              </a:solidFill>
              <a:latin typeface="Exo 2" pitchFamily="2" charset="77"/>
              <a:cs typeface="Calibri" panose="020F0502020204030204" pitchFamily="34" charset="0"/>
            </a:endParaRPr>
          </a:p>
        </p:txBody>
      </p:sp>
      <p:sp>
        <p:nvSpPr>
          <p:cNvPr id="7" name="Rectangle 4">
            <a:extLst>
              <a:ext uri="{FF2B5EF4-FFF2-40B4-BE49-F238E27FC236}">
                <a16:creationId xmlns:a16="http://schemas.microsoft.com/office/drawing/2014/main" id="{77ACCE3C-780B-0644-8648-B70CE947CEE5}"/>
              </a:ext>
            </a:extLst>
          </p:cNvPr>
          <p:cNvSpPr txBox="1">
            <a:spLocks noChangeArrowheads="1"/>
          </p:cNvSpPr>
          <p:nvPr/>
        </p:nvSpPr>
        <p:spPr>
          <a:xfrm>
            <a:off x="153589" y="1170640"/>
            <a:ext cx="5938639" cy="2370072"/>
          </a:xfrm>
          <a:prstGeom prst="rect">
            <a:avLst/>
          </a:prstGeom>
        </p:spPr>
        <p:txBody>
          <a:bodyPr>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42412" indent="-685783">
              <a:spcBef>
                <a:spcPts val="1067"/>
              </a:spcBef>
              <a:buFont typeface="+mj-lt"/>
              <a:buAutoNum type="arabicPeriod"/>
            </a:pPr>
            <a:r>
              <a:rPr lang="en-US" altLang="en-US" sz="3600" b="1" dirty="0">
                <a:solidFill>
                  <a:srgbClr val="002060"/>
                </a:solidFill>
                <a:latin typeface="Exo 2" pitchFamily="2" charset="77"/>
                <a:cs typeface="Calibri" panose="020F0502020204030204" pitchFamily="34" charset="0"/>
              </a:rPr>
              <a:t>Information Services </a:t>
            </a:r>
          </a:p>
          <a:p>
            <a:pPr marL="1223403" lvl="1" indent="-609585">
              <a:spcBef>
                <a:spcPts val="1067"/>
              </a:spcBef>
            </a:pPr>
            <a:r>
              <a:rPr lang="en-US" altLang="en-US" sz="3067" dirty="0">
                <a:solidFill>
                  <a:srgbClr val="002060"/>
                </a:solidFill>
                <a:latin typeface="Exo 2" pitchFamily="2" charset="77"/>
                <a:cs typeface="Calibri" panose="020F0502020204030204" pitchFamily="34" charset="0"/>
              </a:rPr>
              <a:t>Fault prediction and response </a:t>
            </a:r>
          </a:p>
          <a:p>
            <a:pPr marL="1223403" lvl="1" indent="-609585">
              <a:spcBef>
                <a:spcPts val="1067"/>
              </a:spcBef>
            </a:pPr>
            <a:r>
              <a:rPr lang="en-US" altLang="en-US" sz="3067" dirty="0">
                <a:solidFill>
                  <a:srgbClr val="002060"/>
                </a:solidFill>
                <a:latin typeface="Exo 2" pitchFamily="2" charset="77"/>
                <a:cs typeface="Calibri" panose="020F0502020204030204" pitchFamily="34" charset="0"/>
              </a:rPr>
              <a:t>Data collection and generation </a:t>
            </a:r>
          </a:p>
          <a:p>
            <a:pPr marL="1223403" lvl="1" indent="-609585">
              <a:spcBef>
                <a:spcPts val="1067"/>
              </a:spcBef>
            </a:pPr>
            <a:r>
              <a:rPr lang="en-US" altLang="en-US" sz="3067" dirty="0">
                <a:solidFill>
                  <a:srgbClr val="002060"/>
                </a:solidFill>
                <a:latin typeface="Exo 2" pitchFamily="2" charset="77"/>
                <a:cs typeface="Calibri" panose="020F0502020204030204" pitchFamily="34" charset="0"/>
              </a:rPr>
              <a:t>Data dissemination and distribution </a:t>
            </a:r>
          </a:p>
          <a:p>
            <a:pPr marL="1223403" lvl="1" indent="-609585">
              <a:spcBef>
                <a:spcPts val="1067"/>
              </a:spcBef>
            </a:pPr>
            <a:r>
              <a:rPr lang="en-US" altLang="en-US" sz="3067" dirty="0">
                <a:solidFill>
                  <a:srgbClr val="002060"/>
                </a:solidFill>
                <a:latin typeface="Exo 2" pitchFamily="2" charset="77"/>
                <a:cs typeface="Calibri" panose="020F0502020204030204" pitchFamily="34" charset="0"/>
              </a:rPr>
              <a:t>Efficiency improvement </a:t>
            </a:r>
          </a:p>
          <a:p>
            <a:pPr marL="1223403" lvl="1" indent="-609585">
              <a:spcBef>
                <a:spcPts val="1067"/>
              </a:spcBef>
            </a:pPr>
            <a:r>
              <a:rPr lang="en-US" altLang="en-US" sz="3067" dirty="0">
                <a:solidFill>
                  <a:srgbClr val="002060"/>
                </a:solidFill>
                <a:latin typeface="Exo 2" pitchFamily="2" charset="77"/>
                <a:cs typeface="Calibri" panose="020F0502020204030204" pitchFamily="34" charset="0"/>
              </a:rPr>
              <a:t>Convenience services </a:t>
            </a:r>
          </a:p>
          <a:p>
            <a:pPr marL="156629" indent="0">
              <a:spcBef>
                <a:spcPts val="1067"/>
              </a:spcBef>
              <a:buNone/>
            </a:pPr>
            <a:endParaRPr lang="en-US" altLang="en-US" sz="3467" dirty="0">
              <a:solidFill>
                <a:srgbClr val="002060"/>
              </a:solidFill>
              <a:latin typeface="Exo 2" pitchFamily="2" charset="77"/>
              <a:cs typeface="Calibri" panose="020F0502020204030204" pitchFamily="34" charset="0"/>
            </a:endParaRPr>
          </a:p>
        </p:txBody>
      </p:sp>
      <p:sp>
        <p:nvSpPr>
          <p:cNvPr id="8" name="Rectangle 4">
            <a:extLst>
              <a:ext uri="{FF2B5EF4-FFF2-40B4-BE49-F238E27FC236}">
                <a16:creationId xmlns:a16="http://schemas.microsoft.com/office/drawing/2014/main" id="{4574D3F0-7AEC-8C48-8B34-ECF6BC95708D}"/>
              </a:ext>
            </a:extLst>
          </p:cNvPr>
          <p:cNvSpPr txBox="1">
            <a:spLocks noChangeArrowheads="1"/>
          </p:cNvSpPr>
          <p:nvPr/>
        </p:nvSpPr>
        <p:spPr>
          <a:xfrm>
            <a:off x="6092228" y="1228945"/>
            <a:ext cx="5938639" cy="2542364"/>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42412" indent="-685783">
              <a:spcBef>
                <a:spcPts val="1067"/>
              </a:spcBef>
              <a:buFont typeface="+mj-lt"/>
              <a:buAutoNum type="arabicPeriod" startAt="4"/>
            </a:pPr>
            <a:r>
              <a:rPr lang="en-US" altLang="en-US" sz="2500" b="1" dirty="0">
                <a:solidFill>
                  <a:srgbClr val="002060"/>
                </a:solidFill>
                <a:latin typeface="Exo 2" pitchFamily="2" charset="77"/>
                <a:cs typeface="Calibri" panose="020F0502020204030204" pitchFamily="34" charset="0"/>
              </a:rPr>
              <a:t>Group Motion Control </a:t>
            </a:r>
          </a:p>
          <a:p>
            <a:pPr marL="1299601" lvl="1" indent="-685783">
              <a:lnSpc>
                <a:spcPct val="100000"/>
              </a:lnSpc>
              <a:spcBef>
                <a:spcPts val="0"/>
              </a:spcBef>
            </a:pPr>
            <a:r>
              <a:rPr lang="en-US" altLang="en-US" sz="2400" dirty="0">
                <a:solidFill>
                  <a:srgbClr val="002060"/>
                </a:solidFill>
                <a:latin typeface="Exo 2" pitchFamily="2" charset="77"/>
                <a:cs typeface="Calibri" panose="020F0502020204030204" pitchFamily="34" charset="0"/>
              </a:rPr>
              <a:t>Platooning </a:t>
            </a:r>
          </a:p>
          <a:p>
            <a:pPr marL="1299601" lvl="1" indent="-685783">
              <a:lnSpc>
                <a:spcPct val="100000"/>
              </a:lnSpc>
              <a:spcBef>
                <a:spcPts val="0"/>
              </a:spcBef>
            </a:pPr>
            <a:r>
              <a:rPr lang="en-US" altLang="en-US" sz="2400" dirty="0">
                <a:solidFill>
                  <a:srgbClr val="002060"/>
                </a:solidFill>
                <a:latin typeface="Exo 2" pitchFamily="2" charset="77"/>
                <a:cs typeface="Calibri" panose="020F0502020204030204" pitchFamily="34" charset="0"/>
              </a:rPr>
              <a:t>Intersection control</a:t>
            </a:r>
            <a:r>
              <a:rPr lang="en-US" altLang="en-US" sz="3067" dirty="0">
                <a:solidFill>
                  <a:srgbClr val="002060"/>
                </a:solidFill>
                <a:latin typeface="Exo 2" pitchFamily="2" charset="77"/>
                <a:cs typeface="Calibri" panose="020F0502020204030204" pitchFamily="34" charset="0"/>
              </a:rPr>
              <a:t> </a:t>
            </a:r>
          </a:p>
          <a:p>
            <a:pPr marL="842412" indent="-685783">
              <a:spcBef>
                <a:spcPts val="1067"/>
              </a:spcBef>
              <a:buFont typeface="+mj-lt"/>
              <a:buAutoNum type="arabicPeriod" startAt="4"/>
            </a:pPr>
            <a:r>
              <a:rPr lang="en-UA" sz="2500" b="1" dirty="0">
                <a:solidFill>
                  <a:srgbClr val="002060"/>
                </a:solidFill>
                <a:latin typeface="Exo 2" pitchFamily="2" charset="77"/>
              </a:rPr>
              <a:t>Probe Vehicle Data</a:t>
            </a:r>
            <a:r>
              <a:rPr lang="en-US" altLang="en-US" sz="2500" b="1" dirty="0">
                <a:solidFill>
                  <a:srgbClr val="002060"/>
                </a:solidFill>
                <a:latin typeface="Exo 2" pitchFamily="2" charset="77"/>
                <a:cs typeface="Calibri" panose="020F0502020204030204" pitchFamily="34" charset="0"/>
              </a:rPr>
              <a:t> </a:t>
            </a:r>
          </a:p>
          <a:p>
            <a:pPr marL="1299601" lvl="1" indent="-685783">
              <a:lnSpc>
                <a:spcPct val="100000"/>
              </a:lnSpc>
              <a:spcBef>
                <a:spcPts val="0"/>
              </a:spcBef>
            </a:pPr>
            <a:r>
              <a:rPr lang="en-UA" sz="2400" dirty="0">
                <a:solidFill>
                  <a:srgbClr val="002060"/>
                </a:solidFill>
                <a:latin typeface="Exo 2" pitchFamily="2" charset="77"/>
              </a:rPr>
              <a:t>Vehicle Data Collection</a:t>
            </a:r>
            <a:r>
              <a:rPr lang="en-US" altLang="en-US" sz="2400" dirty="0">
                <a:solidFill>
                  <a:srgbClr val="002060"/>
                </a:solidFill>
                <a:latin typeface="Exo 2" pitchFamily="2" charset="77"/>
                <a:cs typeface="Calibri" panose="020F0502020204030204" pitchFamily="34" charset="0"/>
              </a:rPr>
              <a:t> </a:t>
            </a:r>
          </a:p>
          <a:p>
            <a:pPr marL="1299601" lvl="1" indent="-685783">
              <a:lnSpc>
                <a:spcPct val="100000"/>
              </a:lnSpc>
              <a:spcBef>
                <a:spcPts val="0"/>
              </a:spcBef>
            </a:pPr>
            <a:r>
              <a:rPr lang="en-UA" sz="2400" dirty="0">
                <a:solidFill>
                  <a:srgbClr val="002060"/>
                </a:solidFill>
                <a:latin typeface="Exo 2" pitchFamily="2" charset="77"/>
              </a:rPr>
              <a:t>Event Data Collection</a:t>
            </a:r>
            <a:r>
              <a:rPr lang="en-US" altLang="en-US" sz="3067" dirty="0">
                <a:solidFill>
                  <a:srgbClr val="002060"/>
                </a:solidFill>
                <a:latin typeface="Exo 2" pitchFamily="2" charset="77"/>
                <a:cs typeface="Calibri" panose="020F0502020204030204" pitchFamily="34" charset="0"/>
              </a:rPr>
              <a:t> </a:t>
            </a:r>
          </a:p>
        </p:txBody>
      </p:sp>
      <p:sp>
        <p:nvSpPr>
          <p:cNvPr id="9" name="Rectangle 4">
            <a:extLst>
              <a:ext uri="{FF2B5EF4-FFF2-40B4-BE49-F238E27FC236}">
                <a16:creationId xmlns:a16="http://schemas.microsoft.com/office/drawing/2014/main" id="{F679A21B-FF53-EB45-920E-560516CD0A66}"/>
              </a:ext>
            </a:extLst>
          </p:cNvPr>
          <p:cNvSpPr txBox="1">
            <a:spLocks noChangeArrowheads="1"/>
          </p:cNvSpPr>
          <p:nvPr/>
        </p:nvSpPr>
        <p:spPr>
          <a:xfrm>
            <a:off x="153589" y="3673801"/>
            <a:ext cx="5356562" cy="2370072"/>
          </a:xfrm>
          <a:prstGeom prst="rect">
            <a:avLst/>
          </a:prstGeom>
        </p:spPr>
        <p:txBody>
          <a:bodyPr>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42412" indent="-685783">
              <a:spcBef>
                <a:spcPts val="1067"/>
              </a:spcBef>
              <a:buFont typeface="+mj-lt"/>
              <a:buAutoNum type="arabicPeriod" startAt="2"/>
            </a:pPr>
            <a:r>
              <a:rPr lang="en-US" altLang="en-US" sz="2700" b="1" dirty="0">
                <a:solidFill>
                  <a:srgbClr val="002060"/>
                </a:solidFill>
                <a:latin typeface="Exo 2" pitchFamily="2" charset="77"/>
                <a:cs typeface="Calibri" panose="020F0502020204030204" pitchFamily="34" charset="0"/>
              </a:rPr>
              <a:t>Safety Services</a:t>
            </a:r>
            <a:r>
              <a:rPr lang="en-US" altLang="en-US" sz="3467" b="1" dirty="0">
                <a:solidFill>
                  <a:srgbClr val="002060"/>
                </a:solidFill>
                <a:latin typeface="Exo 2" pitchFamily="2" charset="77"/>
                <a:cs typeface="Calibri" panose="020F0502020204030204" pitchFamily="34" charset="0"/>
              </a:rPr>
              <a:t> </a:t>
            </a:r>
          </a:p>
          <a:p>
            <a:pPr marL="1223403" lvl="1" indent="-609585">
              <a:spcBef>
                <a:spcPts val="1067"/>
              </a:spcBef>
            </a:pPr>
            <a:r>
              <a:rPr lang="en-US" altLang="en-US" sz="2533" dirty="0">
                <a:solidFill>
                  <a:srgbClr val="002060"/>
                </a:solidFill>
                <a:latin typeface="Exo 2" pitchFamily="2" charset="77"/>
                <a:cs typeface="Calibri" panose="020F0502020204030204" pitchFamily="34" charset="0"/>
              </a:rPr>
              <a:t>Collision avoidance </a:t>
            </a:r>
          </a:p>
          <a:p>
            <a:pPr marL="1223403" lvl="1" indent="-609585">
              <a:spcBef>
                <a:spcPts val="1067"/>
              </a:spcBef>
            </a:pPr>
            <a:r>
              <a:rPr lang="en-US" altLang="en-US" sz="2533" dirty="0">
                <a:solidFill>
                  <a:srgbClr val="002060"/>
                </a:solidFill>
                <a:latin typeface="Exo 2" pitchFamily="2" charset="77"/>
                <a:cs typeface="Calibri" panose="020F0502020204030204" pitchFamily="34" charset="0"/>
              </a:rPr>
              <a:t>Hazard reporting </a:t>
            </a:r>
          </a:p>
          <a:p>
            <a:pPr marL="1223403" lvl="1" indent="-609585">
              <a:spcBef>
                <a:spcPts val="1067"/>
              </a:spcBef>
            </a:pPr>
            <a:r>
              <a:rPr lang="en-US" altLang="en-US" sz="2533" dirty="0">
                <a:solidFill>
                  <a:srgbClr val="002060"/>
                </a:solidFill>
                <a:latin typeface="Exo 2" pitchFamily="2" charset="77"/>
                <a:cs typeface="Calibri" panose="020F0502020204030204" pitchFamily="34" charset="0"/>
              </a:rPr>
              <a:t>Driver monitoring</a:t>
            </a:r>
          </a:p>
          <a:p>
            <a:pPr marL="842412" indent="-685783">
              <a:spcBef>
                <a:spcPts val="1067"/>
              </a:spcBef>
              <a:buFont typeface="+mj-lt"/>
              <a:buAutoNum type="arabicPeriod" startAt="3"/>
            </a:pPr>
            <a:r>
              <a:rPr lang="en-US" altLang="en-US" sz="2933" b="1" dirty="0">
                <a:solidFill>
                  <a:srgbClr val="002060"/>
                </a:solidFill>
                <a:latin typeface="Exo 2" pitchFamily="2" charset="77"/>
                <a:cs typeface="Calibri" panose="020F0502020204030204" pitchFamily="34" charset="0"/>
              </a:rPr>
              <a:t> </a:t>
            </a:r>
            <a:r>
              <a:rPr lang="en-US" altLang="en-US" sz="2700" b="1" dirty="0">
                <a:solidFill>
                  <a:srgbClr val="002060"/>
                </a:solidFill>
                <a:latin typeface="Exo 2" pitchFamily="2" charset="77"/>
                <a:cs typeface="Calibri" panose="020F0502020204030204" pitchFamily="34" charset="0"/>
              </a:rPr>
              <a:t>Individual Motion Control</a:t>
            </a:r>
          </a:p>
          <a:p>
            <a:pPr marL="156629" indent="0">
              <a:spcBef>
                <a:spcPts val="1067"/>
              </a:spcBef>
              <a:buNone/>
            </a:pPr>
            <a:endParaRPr lang="en-US" altLang="en-US" sz="3467" dirty="0">
              <a:solidFill>
                <a:srgbClr val="002060"/>
              </a:solidFill>
              <a:latin typeface="Exo 2" pitchFamily="2" charset="77"/>
              <a:cs typeface="Calibri" panose="020F0502020204030204" pitchFamily="34" charset="0"/>
            </a:endParaRPr>
          </a:p>
        </p:txBody>
      </p:sp>
      <p:sp>
        <p:nvSpPr>
          <p:cNvPr id="10" name="Rectangle 4">
            <a:extLst>
              <a:ext uri="{FF2B5EF4-FFF2-40B4-BE49-F238E27FC236}">
                <a16:creationId xmlns:a16="http://schemas.microsoft.com/office/drawing/2014/main" id="{2AF12300-FD8B-4342-8F89-4D1C6E6BEDBF}"/>
              </a:ext>
            </a:extLst>
          </p:cNvPr>
          <p:cNvSpPr txBox="1">
            <a:spLocks noChangeArrowheads="1"/>
          </p:cNvSpPr>
          <p:nvPr/>
        </p:nvSpPr>
        <p:spPr>
          <a:xfrm>
            <a:off x="6092227" y="3771309"/>
            <a:ext cx="5938639" cy="2370072"/>
          </a:xfrm>
          <a:prstGeom prst="rect">
            <a:avLst/>
          </a:prstGeom>
        </p:spPr>
        <p:txBody>
          <a:bodyPr>
            <a:normAutofit fontScale="6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42412" indent="-685783">
              <a:spcBef>
                <a:spcPts val="1067"/>
              </a:spcBef>
              <a:buFont typeface="+mj-lt"/>
              <a:buAutoNum type="arabicPeriod" startAt="6"/>
            </a:pPr>
            <a:r>
              <a:rPr lang="en-US" altLang="en-US" sz="4000" b="1" dirty="0">
                <a:solidFill>
                  <a:srgbClr val="002060"/>
                </a:solidFill>
                <a:latin typeface="Exo 2" pitchFamily="2" charset="77"/>
                <a:cs typeface="Calibri" panose="020F0502020204030204" pitchFamily="34" charset="0"/>
              </a:rPr>
              <a:t>Signalized Intersections </a:t>
            </a:r>
          </a:p>
          <a:p>
            <a:pPr marL="1223403" lvl="1" indent="-609585">
              <a:spcBef>
                <a:spcPts val="1067"/>
              </a:spcBef>
            </a:pPr>
            <a:r>
              <a:rPr lang="en-UA" sz="3200" dirty="0">
                <a:solidFill>
                  <a:srgbClr val="002060"/>
                </a:solidFill>
                <a:latin typeface="Exo 2" pitchFamily="2" charset="77"/>
                <a:cs typeface="Calibri" panose="020F0502020204030204" pitchFamily="34" charset="0"/>
              </a:rPr>
              <a:t>Traffic Light Prioritisation</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A" sz="3200" dirty="0">
                <a:solidFill>
                  <a:srgbClr val="002060"/>
                </a:solidFill>
                <a:latin typeface="Exo 2" pitchFamily="2" charset="77"/>
                <a:cs typeface="Calibri" panose="020F0502020204030204" pitchFamily="34" charset="0"/>
              </a:rPr>
              <a:t>Signal Phase and Timing Information</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A" sz="3200" dirty="0">
                <a:solidFill>
                  <a:srgbClr val="002060"/>
                </a:solidFill>
                <a:latin typeface="Exo 2" pitchFamily="2" charset="77"/>
                <a:cs typeface="Calibri" panose="020F0502020204030204" pitchFamily="34" charset="0"/>
              </a:rPr>
              <a:t>Green Light Optimal Speed Advisory</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A" sz="3200" dirty="0">
                <a:solidFill>
                  <a:srgbClr val="002060"/>
                </a:solidFill>
                <a:latin typeface="Exo 2" pitchFamily="2" charset="77"/>
                <a:cs typeface="Calibri" panose="020F0502020204030204" pitchFamily="34" charset="0"/>
              </a:rPr>
              <a:t>Emergency Vehicle Priority</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A" sz="3200" dirty="0">
                <a:solidFill>
                  <a:srgbClr val="002060"/>
                </a:solidFill>
                <a:latin typeface="Exo 2" pitchFamily="2" charset="77"/>
                <a:cs typeface="Calibri" panose="020F0502020204030204" pitchFamily="34" charset="0"/>
              </a:rPr>
              <a:t>Public Transport Priority</a:t>
            </a:r>
            <a:r>
              <a:rPr lang="en-US" altLang="en-US" sz="3067" dirty="0">
                <a:solidFill>
                  <a:srgbClr val="002060"/>
                </a:solidFill>
                <a:latin typeface="Exo 2" pitchFamily="2" charset="77"/>
                <a:cs typeface="Calibri" panose="020F0502020204030204" pitchFamily="34" charset="0"/>
              </a:rPr>
              <a:t> </a:t>
            </a:r>
          </a:p>
          <a:p>
            <a:pPr marL="156629" indent="0">
              <a:spcBef>
                <a:spcPts val="1067"/>
              </a:spcBef>
              <a:buNone/>
            </a:pPr>
            <a:endParaRPr lang="en-US" altLang="en-US" sz="3467" dirty="0">
              <a:solidFill>
                <a:srgbClr val="002060"/>
              </a:solidFill>
              <a:latin typeface="Exo 2" pitchFamily="2" charset="77"/>
              <a:cs typeface="Calibri" panose="020F0502020204030204" pitchFamily="34" charset="0"/>
            </a:endParaRPr>
          </a:p>
        </p:txBody>
      </p:sp>
      <p:sp>
        <p:nvSpPr>
          <p:cNvPr id="11" name="Rectangle 10">
            <a:extLst>
              <a:ext uri="{FF2B5EF4-FFF2-40B4-BE49-F238E27FC236}">
                <a16:creationId xmlns:a16="http://schemas.microsoft.com/office/drawing/2014/main" id="{34378F16-C2F6-9E46-8BDF-773D01CF4182}"/>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12" name="Picture 11">
            <a:extLst>
              <a:ext uri="{FF2B5EF4-FFF2-40B4-BE49-F238E27FC236}">
                <a16:creationId xmlns:a16="http://schemas.microsoft.com/office/drawing/2014/main" id="{D3C46517-8215-D24E-BF99-3C87FC084C71}"/>
              </a:ext>
            </a:extLst>
          </p:cNvPr>
          <p:cNvPicPr>
            <a:picLocks noChangeAspect="1"/>
          </p:cNvPicPr>
          <p:nvPr/>
        </p:nvPicPr>
        <p:blipFill>
          <a:blip r:embed="rId2"/>
          <a:stretch>
            <a:fillRect/>
          </a:stretch>
        </p:blipFill>
        <p:spPr>
          <a:xfrm>
            <a:off x="639706" y="6244432"/>
            <a:ext cx="396988" cy="558798"/>
          </a:xfrm>
          <a:prstGeom prst="rect">
            <a:avLst/>
          </a:prstGeom>
        </p:spPr>
      </p:pic>
      <p:sp>
        <p:nvSpPr>
          <p:cNvPr id="13" name="Slide Number Placeholder 6">
            <a:extLst>
              <a:ext uri="{FF2B5EF4-FFF2-40B4-BE49-F238E27FC236}">
                <a16:creationId xmlns:a16="http://schemas.microsoft.com/office/drawing/2014/main" id="{2C9D053A-4BDC-3346-AE28-8B718B895AE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37</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545737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928E9-B0DF-4C7E-8845-ACD99EC99644}"/>
              </a:ext>
            </a:extLst>
          </p:cNvPr>
          <p:cNvSpPr txBox="1"/>
          <p:nvPr/>
        </p:nvSpPr>
        <p:spPr>
          <a:xfrm>
            <a:off x="296091" y="71426"/>
            <a:ext cx="10619232" cy="73250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fontAlgn="base">
              <a:lnSpc>
                <a:spcPct val="90000"/>
              </a:lnSpc>
              <a:spcBef>
                <a:spcPct val="0"/>
              </a:spcBef>
              <a:spcAft>
                <a:spcPct val="0"/>
              </a:spcAft>
              <a:tabLst>
                <a:tab pos="540372" algn="l"/>
              </a:tabLst>
              <a:defRPr/>
            </a:pPr>
            <a:r>
              <a:rPr lang="en-US" sz="4400" b="1" dirty="0">
                <a:solidFill>
                  <a:srgbClr val="002060"/>
                </a:solidFill>
                <a:latin typeface="Exo 2" pitchFamily="2" charset="77"/>
                <a:cs typeface="Calibri" panose="020F0502020204030204" pitchFamily="34" charset="0"/>
              </a:rPr>
              <a:t>Application Landscape - II</a:t>
            </a:r>
            <a:endParaRPr lang="ru-RU" sz="4400" b="1" cap="all" dirty="0">
              <a:solidFill>
                <a:srgbClr val="002060"/>
              </a:solidFill>
              <a:latin typeface="Exo 2" pitchFamily="2" charset="77"/>
              <a:cs typeface="Calibri" panose="020F0502020204030204" pitchFamily="34" charset="0"/>
            </a:endParaRPr>
          </a:p>
        </p:txBody>
      </p:sp>
      <p:sp>
        <p:nvSpPr>
          <p:cNvPr id="7" name="Rectangle 4">
            <a:extLst>
              <a:ext uri="{FF2B5EF4-FFF2-40B4-BE49-F238E27FC236}">
                <a16:creationId xmlns:a16="http://schemas.microsoft.com/office/drawing/2014/main" id="{77ACCE3C-780B-0644-8648-B70CE947CEE5}"/>
              </a:ext>
            </a:extLst>
          </p:cNvPr>
          <p:cNvSpPr txBox="1">
            <a:spLocks noChangeArrowheads="1"/>
          </p:cNvSpPr>
          <p:nvPr/>
        </p:nvSpPr>
        <p:spPr>
          <a:xfrm>
            <a:off x="157359" y="1242395"/>
            <a:ext cx="5938639" cy="2370072"/>
          </a:xfrm>
          <a:prstGeom prst="rect">
            <a:avLst/>
          </a:prstGeom>
        </p:spPr>
        <p:txBody>
          <a:bodyPr>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42412" indent="-685783">
              <a:spcBef>
                <a:spcPts val="1067"/>
              </a:spcBef>
              <a:buFont typeface="+mj-lt"/>
              <a:buAutoNum type="arabicPeriod" startAt="7"/>
            </a:pPr>
            <a:r>
              <a:rPr lang="en-US" altLang="en-US" sz="3467" b="1" dirty="0">
                <a:solidFill>
                  <a:srgbClr val="002060"/>
                </a:solidFill>
                <a:latin typeface="Exo 2" pitchFamily="2" charset="77"/>
                <a:cs typeface="Calibri" panose="020F0502020204030204" pitchFamily="34" charset="0"/>
              </a:rPr>
              <a:t>In-Vehicle Signage </a:t>
            </a:r>
          </a:p>
          <a:p>
            <a:pPr marL="1223403" lvl="1" indent="-609585">
              <a:spcBef>
                <a:spcPts val="1067"/>
              </a:spcBef>
            </a:pPr>
            <a:r>
              <a:rPr lang="en-UA" sz="3200" dirty="0">
                <a:solidFill>
                  <a:srgbClr val="002060"/>
                </a:solidFill>
                <a:latin typeface="Exo 2" pitchFamily="2" charset="77"/>
                <a:cs typeface="Calibri" panose="020F0502020204030204" pitchFamily="34" charset="0"/>
              </a:rPr>
              <a:t>Dynamic Speed Limit Information</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A" sz="3200" dirty="0">
                <a:solidFill>
                  <a:srgbClr val="002060"/>
                </a:solidFill>
                <a:latin typeface="Exo 2" pitchFamily="2" charset="77"/>
                <a:cs typeface="Calibri" panose="020F0502020204030204" pitchFamily="34" charset="0"/>
              </a:rPr>
              <a:t>Embedded VMS „Free Text“</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A" sz="3200" dirty="0">
                <a:solidFill>
                  <a:srgbClr val="002060"/>
                </a:solidFill>
                <a:latin typeface="Exo 2" pitchFamily="2" charset="77"/>
                <a:cs typeface="Calibri" panose="020F0502020204030204" pitchFamily="34" charset="0"/>
              </a:rPr>
              <a:t>Dynamic Lane Management</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A" sz="3200" dirty="0">
                <a:solidFill>
                  <a:srgbClr val="002060"/>
                </a:solidFill>
                <a:latin typeface="Exo 2" pitchFamily="2" charset="77"/>
                <a:cs typeface="Calibri" panose="020F0502020204030204" pitchFamily="34" charset="0"/>
              </a:rPr>
              <a:t>Shock Wave Damping</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A" sz="3200" dirty="0">
                <a:solidFill>
                  <a:srgbClr val="002060"/>
                </a:solidFill>
                <a:latin typeface="Exo 2" pitchFamily="2" charset="77"/>
                <a:cs typeface="Calibri" panose="020F0502020204030204" pitchFamily="34" charset="0"/>
              </a:rPr>
              <a:t>Other Signage Information</a:t>
            </a:r>
            <a:r>
              <a:rPr lang="en-US" altLang="en-US" sz="3067" dirty="0">
                <a:solidFill>
                  <a:srgbClr val="002060"/>
                </a:solidFill>
                <a:latin typeface="Exo 2" pitchFamily="2" charset="77"/>
                <a:cs typeface="Calibri" panose="020F0502020204030204" pitchFamily="34" charset="0"/>
              </a:rPr>
              <a:t> </a:t>
            </a:r>
          </a:p>
          <a:p>
            <a:pPr marL="156629" indent="0">
              <a:spcBef>
                <a:spcPts val="1067"/>
              </a:spcBef>
              <a:buNone/>
            </a:pPr>
            <a:endParaRPr lang="en-US" altLang="en-US" sz="3467" dirty="0">
              <a:solidFill>
                <a:srgbClr val="002060"/>
              </a:solidFill>
              <a:latin typeface="Exo 2" pitchFamily="2" charset="77"/>
              <a:cs typeface="Calibri" panose="020F0502020204030204" pitchFamily="34" charset="0"/>
            </a:endParaRPr>
          </a:p>
        </p:txBody>
      </p:sp>
      <p:sp>
        <p:nvSpPr>
          <p:cNvPr id="10" name="Rectangle 4">
            <a:extLst>
              <a:ext uri="{FF2B5EF4-FFF2-40B4-BE49-F238E27FC236}">
                <a16:creationId xmlns:a16="http://schemas.microsoft.com/office/drawing/2014/main" id="{2AF12300-FD8B-4342-8F89-4D1C6E6BEDBF}"/>
              </a:ext>
            </a:extLst>
          </p:cNvPr>
          <p:cNvSpPr txBox="1">
            <a:spLocks noChangeArrowheads="1"/>
          </p:cNvSpPr>
          <p:nvPr/>
        </p:nvSpPr>
        <p:spPr>
          <a:xfrm>
            <a:off x="6095999" y="1170906"/>
            <a:ext cx="5938639" cy="4815853"/>
          </a:xfrm>
          <a:prstGeom prst="rect">
            <a:avLst/>
          </a:prstGeom>
        </p:spPr>
        <p:txBody>
          <a:bodyPr>
            <a:normAutofit fontScale="5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42412" indent="-685783">
              <a:spcBef>
                <a:spcPts val="1067"/>
              </a:spcBef>
              <a:buFont typeface="+mj-lt"/>
              <a:buAutoNum type="arabicPeriod" startAt="9"/>
            </a:pPr>
            <a:r>
              <a:rPr lang="en-US" altLang="en-US" sz="4500" b="1" dirty="0">
                <a:solidFill>
                  <a:srgbClr val="002060"/>
                </a:solidFill>
                <a:latin typeface="Exo 2" pitchFamily="2" charset="77"/>
                <a:cs typeface="Calibri" panose="020F0502020204030204" pitchFamily="34" charset="0"/>
              </a:rPr>
              <a:t>Hazardous Location Notification </a:t>
            </a:r>
          </a:p>
          <a:p>
            <a:pPr marL="1223403" lvl="1" indent="-609585">
              <a:spcBef>
                <a:spcPts val="1067"/>
              </a:spcBef>
            </a:pPr>
            <a:r>
              <a:rPr lang="en-UA" sz="3467" dirty="0">
                <a:solidFill>
                  <a:srgbClr val="002060"/>
                </a:solidFill>
                <a:latin typeface="Exo 2" pitchFamily="2" charset="77"/>
                <a:cs typeface="Calibri" panose="020F0502020204030204" pitchFamily="34" charset="0"/>
              </a:rPr>
              <a:t>Accident Zone</a:t>
            </a:r>
            <a:r>
              <a:rPr lang="en-US" altLang="en-US" sz="3467" dirty="0">
                <a:solidFill>
                  <a:srgbClr val="002060"/>
                </a:solidFill>
                <a:latin typeface="Exo 2" pitchFamily="2" charset="77"/>
                <a:cs typeface="Calibri" panose="020F0502020204030204" pitchFamily="34" charset="0"/>
              </a:rPr>
              <a:t> </a:t>
            </a:r>
          </a:p>
          <a:p>
            <a:pPr marL="1223403" lvl="1" indent="-609585">
              <a:spcBef>
                <a:spcPts val="1067"/>
              </a:spcBef>
            </a:pPr>
            <a:r>
              <a:rPr lang="en-UA" sz="3467" dirty="0">
                <a:solidFill>
                  <a:srgbClr val="002060"/>
                </a:solidFill>
                <a:latin typeface="Exo 2" pitchFamily="2" charset="77"/>
              </a:rPr>
              <a:t>Traffic Jam Ahead</a:t>
            </a:r>
            <a:r>
              <a:rPr lang="en-US" altLang="en-US" sz="3467" dirty="0">
                <a:solidFill>
                  <a:srgbClr val="002060"/>
                </a:solidFill>
                <a:latin typeface="Exo 2" pitchFamily="2" charset="77"/>
                <a:cs typeface="Calibri" panose="020F0502020204030204" pitchFamily="34" charset="0"/>
              </a:rPr>
              <a:t> </a:t>
            </a:r>
          </a:p>
          <a:p>
            <a:pPr marL="1223403" lvl="1" indent="-609585">
              <a:spcBef>
                <a:spcPts val="1067"/>
              </a:spcBef>
            </a:pPr>
            <a:r>
              <a:rPr lang="en-UA" sz="3467" dirty="0">
                <a:solidFill>
                  <a:srgbClr val="002060"/>
                </a:solidFill>
                <a:latin typeface="Exo 2" pitchFamily="2" charset="77"/>
              </a:rPr>
              <a:t>Weather Condition</a:t>
            </a:r>
            <a:r>
              <a:rPr lang="en-US" altLang="en-US" sz="3467" dirty="0">
                <a:solidFill>
                  <a:srgbClr val="002060"/>
                </a:solidFill>
                <a:latin typeface="Exo 2" pitchFamily="2" charset="77"/>
                <a:cs typeface="Calibri" panose="020F0502020204030204" pitchFamily="34" charset="0"/>
              </a:rPr>
              <a:t> </a:t>
            </a:r>
          </a:p>
          <a:p>
            <a:pPr marL="1223403" lvl="1" indent="-609585">
              <a:spcBef>
                <a:spcPts val="1067"/>
              </a:spcBef>
            </a:pPr>
            <a:r>
              <a:rPr lang="en-UA" sz="3467" dirty="0">
                <a:solidFill>
                  <a:srgbClr val="002060"/>
                </a:solidFill>
                <a:latin typeface="Exo 2" pitchFamily="2" charset="77"/>
              </a:rPr>
              <a:t>Warning Temporarily slippery road</a:t>
            </a:r>
          </a:p>
          <a:p>
            <a:pPr marL="1223403" lvl="1" indent="-609585">
              <a:spcBef>
                <a:spcPts val="1067"/>
              </a:spcBef>
            </a:pPr>
            <a:r>
              <a:rPr lang="en-US" altLang="en-US" sz="3467" dirty="0">
                <a:solidFill>
                  <a:srgbClr val="002060"/>
                </a:solidFill>
                <a:latin typeface="Exo 2" pitchFamily="2" charset="77"/>
                <a:cs typeface="Calibri" panose="020F0502020204030204" pitchFamily="34" charset="0"/>
              </a:rPr>
              <a:t> </a:t>
            </a:r>
            <a:r>
              <a:rPr lang="en-UA" sz="3467" dirty="0">
                <a:solidFill>
                  <a:srgbClr val="002060"/>
                </a:solidFill>
                <a:latin typeface="Exo 2" pitchFamily="2" charset="77"/>
              </a:rPr>
              <a:t>Animal or person on the road</a:t>
            </a:r>
          </a:p>
          <a:p>
            <a:pPr marL="1223403" lvl="1" indent="-609585">
              <a:spcBef>
                <a:spcPts val="1067"/>
              </a:spcBef>
            </a:pPr>
            <a:r>
              <a:rPr lang="en-UA" sz="3467" dirty="0">
                <a:solidFill>
                  <a:srgbClr val="002060"/>
                </a:solidFill>
                <a:latin typeface="Exo 2" pitchFamily="2" charset="77"/>
              </a:rPr>
              <a:t>Obstacle on the road</a:t>
            </a:r>
          </a:p>
          <a:p>
            <a:pPr marL="1223403" lvl="1" indent="-609585">
              <a:spcBef>
                <a:spcPts val="1067"/>
              </a:spcBef>
            </a:pPr>
            <a:r>
              <a:rPr lang="en-UA" sz="3467" dirty="0">
                <a:solidFill>
                  <a:srgbClr val="002060"/>
                </a:solidFill>
                <a:latin typeface="Exo 2" pitchFamily="2" charset="77"/>
              </a:rPr>
              <a:t>Emergency Vehicle Approaching/Intervention</a:t>
            </a:r>
          </a:p>
          <a:p>
            <a:pPr marL="1223403" lvl="1" indent="-609585">
              <a:spcBef>
                <a:spcPts val="1067"/>
              </a:spcBef>
            </a:pPr>
            <a:r>
              <a:rPr lang="en-UA" sz="3467" dirty="0">
                <a:solidFill>
                  <a:srgbClr val="002060"/>
                </a:solidFill>
                <a:latin typeface="Exo 2" pitchFamily="2" charset="77"/>
              </a:rPr>
              <a:t>Railway Level Crossing</a:t>
            </a:r>
          </a:p>
          <a:p>
            <a:pPr marL="1223403" lvl="1" indent="-609585">
              <a:spcBef>
                <a:spcPts val="1067"/>
              </a:spcBef>
            </a:pPr>
            <a:r>
              <a:rPr lang="en-UA" sz="3467" dirty="0">
                <a:solidFill>
                  <a:srgbClr val="002060"/>
                </a:solidFill>
                <a:latin typeface="Exo 2" pitchFamily="2" charset="77"/>
              </a:rPr>
              <a:t>Unsecured Blockage of a Road</a:t>
            </a:r>
          </a:p>
          <a:p>
            <a:pPr marL="1223403" lvl="1" indent="-609585">
              <a:spcBef>
                <a:spcPts val="1067"/>
              </a:spcBef>
            </a:pPr>
            <a:r>
              <a:rPr lang="en-UA" sz="3467" dirty="0">
                <a:solidFill>
                  <a:srgbClr val="002060"/>
                </a:solidFill>
                <a:latin typeface="Exo 2" pitchFamily="2" charset="77"/>
              </a:rPr>
              <a:t>Alert Wrong Way Driving</a:t>
            </a:r>
          </a:p>
          <a:p>
            <a:pPr marL="1223403" lvl="1" indent="-609585">
              <a:spcBef>
                <a:spcPts val="1067"/>
              </a:spcBef>
            </a:pPr>
            <a:r>
              <a:rPr lang="en-UA" sz="3467" dirty="0">
                <a:solidFill>
                  <a:srgbClr val="002060"/>
                </a:solidFill>
                <a:latin typeface="Exo 2" pitchFamily="2" charset="77"/>
              </a:rPr>
              <a:t>Public Transport Vehicle Crossing/At a Stop</a:t>
            </a:r>
          </a:p>
          <a:p>
            <a:pPr marL="1223403" lvl="1" indent="-609585">
              <a:spcBef>
                <a:spcPts val="1067"/>
              </a:spcBef>
            </a:pPr>
            <a:endParaRPr lang="en-UA" sz="3200" dirty="0">
              <a:solidFill>
                <a:srgbClr val="002060"/>
              </a:solidFill>
              <a:latin typeface="Exo 2" pitchFamily="2" charset="77"/>
            </a:endParaRPr>
          </a:p>
          <a:p>
            <a:pPr marL="1223403" lvl="1" indent="-609585">
              <a:spcBef>
                <a:spcPts val="1067"/>
              </a:spcBef>
            </a:pPr>
            <a:endParaRPr lang="en-UA" sz="3200" dirty="0">
              <a:solidFill>
                <a:srgbClr val="002060"/>
              </a:solidFill>
              <a:latin typeface="Exo 2" pitchFamily="2" charset="77"/>
            </a:endParaRPr>
          </a:p>
          <a:p>
            <a:pPr marL="1223403" lvl="1" indent="-609585">
              <a:spcBef>
                <a:spcPts val="1067"/>
              </a:spcBef>
            </a:pPr>
            <a:endParaRPr lang="en-US" altLang="en-US" sz="3067" dirty="0">
              <a:solidFill>
                <a:srgbClr val="002060"/>
              </a:solidFill>
              <a:latin typeface="Exo 2" pitchFamily="2" charset="77"/>
              <a:cs typeface="Calibri" panose="020F0502020204030204" pitchFamily="34" charset="0"/>
            </a:endParaRPr>
          </a:p>
          <a:p>
            <a:pPr marL="156629" indent="0">
              <a:spcBef>
                <a:spcPts val="1067"/>
              </a:spcBef>
              <a:buNone/>
            </a:pPr>
            <a:endParaRPr lang="en-US" altLang="en-US" sz="3467" dirty="0">
              <a:solidFill>
                <a:srgbClr val="002060"/>
              </a:solidFill>
              <a:latin typeface="Exo 2" pitchFamily="2" charset="77"/>
              <a:cs typeface="Calibri" panose="020F0502020204030204" pitchFamily="34" charset="0"/>
            </a:endParaRPr>
          </a:p>
        </p:txBody>
      </p:sp>
      <p:sp>
        <p:nvSpPr>
          <p:cNvPr id="11" name="Rectangle 4">
            <a:extLst>
              <a:ext uri="{FF2B5EF4-FFF2-40B4-BE49-F238E27FC236}">
                <a16:creationId xmlns:a16="http://schemas.microsoft.com/office/drawing/2014/main" id="{A36769B2-CFFE-2148-94DE-B235DE52F697}"/>
              </a:ext>
            </a:extLst>
          </p:cNvPr>
          <p:cNvSpPr txBox="1">
            <a:spLocks noChangeArrowheads="1"/>
          </p:cNvSpPr>
          <p:nvPr/>
        </p:nvSpPr>
        <p:spPr>
          <a:xfrm>
            <a:off x="157359" y="3568651"/>
            <a:ext cx="5938639" cy="2669955"/>
          </a:xfrm>
          <a:prstGeom prst="rect">
            <a:avLst/>
          </a:prstGeom>
        </p:spPr>
        <p:txBody>
          <a:bodyPr>
            <a:normAutofit fontScale="6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42412" indent="-685783">
              <a:spcBef>
                <a:spcPts val="1067"/>
              </a:spcBef>
              <a:buFont typeface="+mj-lt"/>
              <a:buAutoNum type="arabicPeriod" startAt="8"/>
            </a:pPr>
            <a:r>
              <a:rPr lang="en-US" altLang="en-US" sz="3467" b="1" dirty="0">
                <a:solidFill>
                  <a:srgbClr val="002060"/>
                </a:solidFill>
                <a:latin typeface="Exo 2" pitchFamily="2" charset="77"/>
                <a:cs typeface="Calibri" panose="020F0502020204030204" pitchFamily="34" charset="0"/>
              </a:rPr>
              <a:t>Road Works Warning </a:t>
            </a:r>
          </a:p>
          <a:p>
            <a:pPr marL="1223403" lvl="1" indent="-609585">
              <a:spcBef>
                <a:spcPts val="1067"/>
              </a:spcBef>
            </a:pPr>
            <a:r>
              <a:rPr lang="en-US" sz="3200" dirty="0">
                <a:solidFill>
                  <a:srgbClr val="002060"/>
                </a:solidFill>
                <a:latin typeface="Exo 2" pitchFamily="2" charset="77"/>
              </a:rPr>
              <a:t>Lane closure (and other restrictions)</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S" sz="3200" dirty="0">
                <a:solidFill>
                  <a:srgbClr val="002060"/>
                </a:solidFill>
                <a:latin typeface="Exo 2" pitchFamily="2" charset="77"/>
              </a:rPr>
              <a:t>Road closure</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S" sz="3200" dirty="0">
                <a:solidFill>
                  <a:srgbClr val="002060"/>
                </a:solidFill>
                <a:latin typeface="Exo 2" pitchFamily="2" charset="77"/>
              </a:rPr>
              <a:t>Road Works – Mobile</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S" sz="3200" dirty="0">
                <a:solidFill>
                  <a:srgbClr val="002060"/>
                </a:solidFill>
                <a:latin typeface="Exo 2" pitchFamily="2" charset="77"/>
              </a:rPr>
              <a:t>Winter Maintenance</a:t>
            </a:r>
            <a:r>
              <a:rPr lang="en-US" altLang="en-US" sz="3067" dirty="0">
                <a:solidFill>
                  <a:srgbClr val="002060"/>
                </a:solidFill>
                <a:latin typeface="Exo 2" pitchFamily="2" charset="77"/>
                <a:cs typeface="Calibri" panose="020F0502020204030204" pitchFamily="34" charset="0"/>
              </a:rPr>
              <a:t> </a:t>
            </a:r>
          </a:p>
          <a:p>
            <a:pPr marL="1223403" lvl="1" indent="-609585">
              <a:spcBef>
                <a:spcPts val="1067"/>
              </a:spcBef>
            </a:pPr>
            <a:r>
              <a:rPr lang="en-US" sz="3200" dirty="0">
                <a:solidFill>
                  <a:srgbClr val="002060"/>
                </a:solidFill>
                <a:latin typeface="Exo 2" pitchFamily="2" charset="77"/>
              </a:rPr>
              <a:t>Road Operator Vehicle in Intervention/Approaching</a:t>
            </a:r>
            <a:r>
              <a:rPr lang="en-US" altLang="en-US" sz="3067" dirty="0">
                <a:solidFill>
                  <a:srgbClr val="002060"/>
                </a:solidFill>
                <a:latin typeface="Exo 2" pitchFamily="2" charset="77"/>
                <a:cs typeface="Calibri" panose="020F0502020204030204" pitchFamily="34" charset="0"/>
              </a:rPr>
              <a:t> </a:t>
            </a:r>
          </a:p>
          <a:p>
            <a:pPr marL="156629" indent="0">
              <a:spcBef>
                <a:spcPts val="1067"/>
              </a:spcBef>
              <a:buNone/>
            </a:pPr>
            <a:endParaRPr lang="en-US" altLang="en-US" sz="3467" dirty="0">
              <a:solidFill>
                <a:srgbClr val="002060"/>
              </a:solidFill>
              <a:latin typeface="Exo 2" pitchFamily="2" charset="77"/>
              <a:cs typeface="Calibri" panose="020F0502020204030204" pitchFamily="34" charset="0"/>
            </a:endParaRPr>
          </a:p>
        </p:txBody>
      </p:sp>
      <p:sp>
        <p:nvSpPr>
          <p:cNvPr id="8" name="Rectangle 7">
            <a:extLst>
              <a:ext uri="{FF2B5EF4-FFF2-40B4-BE49-F238E27FC236}">
                <a16:creationId xmlns:a16="http://schemas.microsoft.com/office/drawing/2014/main" id="{91359C5B-DE25-2748-B6AA-886728516F8E}"/>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9" name="Picture 8">
            <a:extLst>
              <a:ext uri="{FF2B5EF4-FFF2-40B4-BE49-F238E27FC236}">
                <a16:creationId xmlns:a16="http://schemas.microsoft.com/office/drawing/2014/main" id="{E2473445-349C-2548-91F3-78821222AAFC}"/>
              </a:ext>
            </a:extLst>
          </p:cNvPr>
          <p:cNvPicPr>
            <a:picLocks noChangeAspect="1"/>
          </p:cNvPicPr>
          <p:nvPr/>
        </p:nvPicPr>
        <p:blipFill>
          <a:blip r:embed="rId2"/>
          <a:stretch>
            <a:fillRect/>
          </a:stretch>
        </p:blipFill>
        <p:spPr>
          <a:xfrm>
            <a:off x="639706" y="6244432"/>
            <a:ext cx="396988" cy="558798"/>
          </a:xfrm>
          <a:prstGeom prst="rect">
            <a:avLst/>
          </a:prstGeom>
        </p:spPr>
      </p:pic>
      <p:sp>
        <p:nvSpPr>
          <p:cNvPr id="12" name="Slide Number Placeholder 6">
            <a:extLst>
              <a:ext uri="{FF2B5EF4-FFF2-40B4-BE49-F238E27FC236}">
                <a16:creationId xmlns:a16="http://schemas.microsoft.com/office/drawing/2014/main" id="{FD3C5771-AD74-CB4E-B551-38BC4D302A7C}"/>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38</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729539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928E9-B0DF-4C7E-8845-ACD99EC99644}"/>
              </a:ext>
            </a:extLst>
          </p:cNvPr>
          <p:cNvSpPr txBox="1"/>
          <p:nvPr/>
        </p:nvSpPr>
        <p:spPr>
          <a:xfrm>
            <a:off x="396434" y="180341"/>
            <a:ext cx="10619232" cy="73250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fontAlgn="base">
              <a:lnSpc>
                <a:spcPct val="90000"/>
              </a:lnSpc>
              <a:spcBef>
                <a:spcPct val="0"/>
              </a:spcBef>
              <a:spcAft>
                <a:spcPct val="0"/>
              </a:spcAft>
              <a:tabLst>
                <a:tab pos="540372" algn="l"/>
              </a:tabLst>
              <a:defRPr/>
            </a:pPr>
            <a:r>
              <a:rPr lang="en-US" altLang="en-US" sz="4400" b="1" dirty="0">
                <a:solidFill>
                  <a:srgbClr val="002060"/>
                </a:solidFill>
                <a:latin typeface="Exo 2" pitchFamily="2" charset="77"/>
                <a:cs typeface="Calibri" panose="020F0502020204030204" pitchFamily="34" charset="0"/>
              </a:rPr>
              <a:t>Awareness Driving</a:t>
            </a:r>
          </a:p>
        </p:txBody>
      </p:sp>
      <p:sp>
        <p:nvSpPr>
          <p:cNvPr id="7" name="Rectangle 4">
            <a:extLst>
              <a:ext uri="{FF2B5EF4-FFF2-40B4-BE49-F238E27FC236}">
                <a16:creationId xmlns:a16="http://schemas.microsoft.com/office/drawing/2014/main" id="{77ACCE3C-780B-0644-8648-B70CE947CEE5}"/>
              </a:ext>
            </a:extLst>
          </p:cNvPr>
          <p:cNvSpPr txBox="1">
            <a:spLocks noChangeArrowheads="1"/>
          </p:cNvSpPr>
          <p:nvPr/>
        </p:nvSpPr>
        <p:spPr>
          <a:xfrm>
            <a:off x="213360" y="1058315"/>
            <a:ext cx="6477355" cy="4773367"/>
          </a:xfrm>
          <a:prstGeom prst="rect">
            <a:avLst/>
          </a:prstGeom>
        </p:spPr>
        <p:txBody>
          <a:bodyPr>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56629" indent="0">
              <a:spcBef>
                <a:spcPts val="1067"/>
              </a:spcBef>
              <a:buNone/>
            </a:pPr>
            <a:r>
              <a:rPr lang="en-US" altLang="en-US" sz="3467" dirty="0">
                <a:solidFill>
                  <a:srgbClr val="002060"/>
                </a:solidFill>
                <a:latin typeface="Exo 2" pitchFamily="2" charset="77"/>
                <a:cs typeface="Calibri" panose="020F0502020204030204" pitchFamily="34" charset="0"/>
              </a:rPr>
              <a:t>The exchange of status data via cooperative V2X communication, e. g. the position, speed, driving direction or special incidents like a vehicle defect, enables a set of information and warning services. </a:t>
            </a:r>
          </a:p>
          <a:p>
            <a:pPr marL="156629" indent="0">
              <a:spcBef>
                <a:spcPts val="1067"/>
              </a:spcBef>
              <a:buNone/>
            </a:pPr>
            <a:r>
              <a:rPr lang="en-US" altLang="en-US" sz="3467" dirty="0">
                <a:solidFill>
                  <a:srgbClr val="002060"/>
                </a:solidFill>
                <a:latin typeface="Exo 2" pitchFamily="2" charset="77"/>
                <a:cs typeface="Calibri" panose="020F0502020204030204" pitchFamily="34" charset="0"/>
              </a:rPr>
              <a:t>Examples are:</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Intersection Collision Warning</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Emergency Vehicle Warning</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Dangerous Situation Warning</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Stationary Vehicle Warning</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Traffic Jam warning</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Pre-/</a:t>
            </a:r>
            <a:r>
              <a:rPr lang="en-US" altLang="en-US" sz="3067" dirty="0" err="1">
                <a:solidFill>
                  <a:srgbClr val="002060"/>
                </a:solidFill>
                <a:latin typeface="Exo 2" pitchFamily="2" charset="77"/>
                <a:cs typeface="Calibri" panose="020F0502020204030204" pitchFamily="34" charset="0"/>
              </a:rPr>
              <a:t>Postcrash</a:t>
            </a:r>
            <a:r>
              <a:rPr lang="en-US" altLang="en-US" sz="3067" dirty="0">
                <a:solidFill>
                  <a:srgbClr val="002060"/>
                </a:solidFill>
                <a:latin typeface="Exo 2" pitchFamily="2" charset="77"/>
                <a:cs typeface="Calibri" panose="020F0502020204030204" pitchFamily="34" charset="0"/>
              </a:rPr>
              <a:t> Warning</a:t>
            </a:r>
          </a:p>
        </p:txBody>
      </p:sp>
      <p:pic>
        <p:nvPicPr>
          <p:cNvPr id="4" name="Picture 3">
            <a:extLst>
              <a:ext uri="{FF2B5EF4-FFF2-40B4-BE49-F238E27FC236}">
                <a16:creationId xmlns:a16="http://schemas.microsoft.com/office/drawing/2014/main" id="{651EF22E-B781-9F41-8DB4-1975B3019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950" y="912849"/>
            <a:ext cx="4993616" cy="3745212"/>
          </a:xfrm>
          <a:prstGeom prst="rect">
            <a:avLst/>
          </a:prstGeom>
        </p:spPr>
      </p:pic>
      <p:sp>
        <p:nvSpPr>
          <p:cNvPr id="19" name="Rectangle 18">
            <a:extLst>
              <a:ext uri="{FF2B5EF4-FFF2-40B4-BE49-F238E27FC236}">
                <a16:creationId xmlns:a16="http://schemas.microsoft.com/office/drawing/2014/main" id="{75012ECC-5983-A640-B86A-62FEF00F022D}"/>
              </a:ext>
            </a:extLst>
          </p:cNvPr>
          <p:cNvSpPr/>
          <p:nvPr/>
        </p:nvSpPr>
        <p:spPr>
          <a:xfrm>
            <a:off x="7509716" y="4990459"/>
            <a:ext cx="4128101" cy="400110"/>
          </a:xfrm>
          <a:prstGeom prst="rect">
            <a:avLst/>
          </a:prstGeom>
        </p:spPr>
        <p:txBody>
          <a:bodyPr wrap="square">
            <a:spAutoFit/>
          </a:bodyPr>
          <a:lstStyle/>
          <a:p>
            <a:r>
              <a:rPr lang="en-GB" sz="2000" i="1" dirty="0">
                <a:solidFill>
                  <a:srgbClr val="002060"/>
                </a:solidFill>
                <a:latin typeface="Exo 2" pitchFamily="2" charset="77"/>
              </a:rPr>
              <a:t>*Source: https://car-2-car.org</a:t>
            </a:r>
          </a:p>
        </p:txBody>
      </p:sp>
      <p:sp>
        <p:nvSpPr>
          <p:cNvPr id="8" name="Rectangle 7">
            <a:extLst>
              <a:ext uri="{FF2B5EF4-FFF2-40B4-BE49-F238E27FC236}">
                <a16:creationId xmlns:a16="http://schemas.microsoft.com/office/drawing/2014/main" id="{284874CA-6681-1D4F-9D81-91FCE0EC1CA7}"/>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9" name="Picture 8">
            <a:extLst>
              <a:ext uri="{FF2B5EF4-FFF2-40B4-BE49-F238E27FC236}">
                <a16:creationId xmlns:a16="http://schemas.microsoft.com/office/drawing/2014/main" id="{F09C1E11-D44A-DD4F-9BA9-77CA94B58103}"/>
              </a:ext>
            </a:extLst>
          </p:cNvPr>
          <p:cNvPicPr>
            <a:picLocks noChangeAspect="1"/>
          </p:cNvPicPr>
          <p:nvPr/>
        </p:nvPicPr>
        <p:blipFill>
          <a:blip r:embed="rId3"/>
          <a:stretch>
            <a:fillRect/>
          </a:stretch>
        </p:blipFill>
        <p:spPr>
          <a:xfrm>
            <a:off x="639706" y="6244432"/>
            <a:ext cx="396988" cy="558798"/>
          </a:xfrm>
          <a:prstGeom prst="rect">
            <a:avLst/>
          </a:prstGeom>
        </p:spPr>
      </p:pic>
      <p:sp>
        <p:nvSpPr>
          <p:cNvPr id="10" name="Slide Number Placeholder 6">
            <a:extLst>
              <a:ext uri="{FF2B5EF4-FFF2-40B4-BE49-F238E27FC236}">
                <a16:creationId xmlns:a16="http://schemas.microsoft.com/office/drawing/2014/main" id="{C008DFB3-6459-044A-ADA2-669EFA58CADF}"/>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39</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44006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r>
              <a:rPr lang="en-US" spc="204" dirty="0"/>
              <a:t>COURSE OVERVIEW</a:t>
            </a:r>
            <a:endParaRPr dirty="0"/>
          </a:p>
        </p:txBody>
      </p:sp>
      <p:sp>
        <p:nvSpPr>
          <p:cNvPr id="49" name="Google Shape;49;p5"/>
          <p:cNvSpPr txBox="1">
            <a:spLocks noGrp="1"/>
          </p:cNvSpPr>
          <p:nvPr>
            <p:ph type="sldNum" idx="12"/>
          </p:nvPr>
        </p:nvSpPr>
        <p:spPr>
          <a:xfrm>
            <a:off x="11017404" y="6310630"/>
            <a:ext cx="84935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200"/>
              <a:buNone/>
            </a:pPr>
            <a:fld id="{00000000-1234-1234-1234-123412341234}" type="slidenum">
              <a:rPr lang="ru-RU" sz="2000">
                <a:solidFill>
                  <a:schemeClr val="bg1"/>
                </a:solidFill>
              </a:rPr>
              <a:t>4</a:t>
            </a:fld>
            <a:endParaRPr sz="2400" dirty="0">
              <a:solidFill>
                <a:schemeClr val="bg1"/>
              </a:solidFill>
            </a:endParaRPr>
          </a:p>
        </p:txBody>
      </p:sp>
      <p:sp>
        <p:nvSpPr>
          <p:cNvPr id="50" name="Google Shape;50;p5"/>
          <p:cNvSpPr/>
          <p:nvPr/>
        </p:nvSpPr>
        <p:spPr>
          <a:xfrm>
            <a:off x="1399953" y="1036073"/>
            <a:ext cx="9392100" cy="44211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400050" lvl="1" indent="-285750">
              <a:lnSpc>
                <a:spcPct val="75000"/>
              </a:lnSpc>
              <a:buSzPts val="1800"/>
              <a:buFont typeface="Arial" panose="020B0604020202020204" pitchFamily="34" charset="0"/>
              <a:buChar char="•"/>
            </a:pPr>
            <a:endParaRPr lang="en-GB" sz="2000" b="1" dirty="0">
              <a:solidFill>
                <a:srgbClr val="1F3864"/>
              </a:solidFill>
              <a:latin typeface="Exo 2"/>
              <a:ea typeface="Exo 2"/>
              <a:cs typeface="Exo 2"/>
              <a:sym typeface="Exo 2"/>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67290FF-29FE-724F-A2E6-576413D7D488}"/>
                  </a:ext>
                </a:extLst>
              </p14:cNvPr>
              <p14:cNvContentPartPr/>
              <p14:nvPr/>
            </p14:nvContentPartPr>
            <p14:xfrm>
              <a:off x="1985040" y="1697940"/>
              <a:ext cx="360" cy="360"/>
            </p14:xfrm>
          </p:contentPart>
        </mc:Choice>
        <mc:Fallback xmlns="">
          <p:pic>
            <p:nvPicPr>
              <p:cNvPr id="6" name="Ink 5">
                <a:extLst>
                  <a:ext uri="{FF2B5EF4-FFF2-40B4-BE49-F238E27FC236}">
                    <a16:creationId xmlns:a16="http://schemas.microsoft.com/office/drawing/2014/main" id="{067290FF-29FE-724F-A2E6-576413D7D488}"/>
                  </a:ext>
                </a:extLst>
              </p:cNvPr>
              <p:cNvPicPr/>
              <p:nvPr/>
            </p:nvPicPr>
            <p:blipFill>
              <a:blip r:embed="rId4"/>
              <a:stretch>
                <a:fillRect/>
              </a:stretch>
            </p:blipFill>
            <p:spPr>
              <a:xfrm>
                <a:off x="1931040" y="15903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4E1BA02-AFB6-0D4B-93D5-9992FD983B5B}"/>
                  </a:ext>
                </a:extLst>
              </p14:cNvPr>
              <p14:cNvContentPartPr/>
              <p14:nvPr/>
            </p14:nvContentPartPr>
            <p14:xfrm>
              <a:off x="6679440" y="2439540"/>
              <a:ext cx="741240" cy="419040"/>
            </p14:xfrm>
          </p:contentPart>
        </mc:Choice>
        <mc:Fallback xmlns="">
          <p:pic>
            <p:nvPicPr>
              <p:cNvPr id="8" name="Ink 7">
                <a:extLst>
                  <a:ext uri="{FF2B5EF4-FFF2-40B4-BE49-F238E27FC236}">
                    <a16:creationId xmlns:a16="http://schemas.microsoft.com/office/drawing/2014/main" id="{74E1BA02-AFB6-0D4B-93D5-9992FD983B5B}"/>
                  </a:ext>
                </a:extLst>
              </p:cNvPr>
              <p:cNvPicPr/>
              <p:nvPr/>
            </p:nvPicPr>
            <p:blipFill>
              <a:blip r:embed="rId6"/>
              <a:stretch>
                <a:fillRect/>
              </a:stretch>
            </p:blipFill>
            <p:spPr>
              <a:xfrm>
                <a:off x="6625440" y="2331540"/>
                <a:ext cx="848880" cy="634680"/>
              </a:xfrm>
              <a:prstGeom prst="rect">
                <a:avLst/>
              </a:prstGeom>
            </p:spPr>
          </p:pic>
        </mc:Fallback>
      </mc:AlternateContent>
      <p:sp>
        <p:nvSpPr>
          <p:cNvPr id="10" name="TextBox 9">
            <a:extLst>
              <a:ext uri="{FF2B5EF4-FFF2-40B4-BE49-F238E27FC236}">
                <a16:creationId xmlns:a16="http://schemas.microsoft.com/office/drawing/2014/main" id="{F4284D2F-3D7B-784D-BB66-757DAEF443E6}"/>
              </a:ext>
            </a:extLst>
          </p:cNvPr>
          <p:cNvSpPr txBox="1"/>
          <p:nvPr/>
        </p:nvSpPr>
        <p:spPr>
          <a:xfrm>
            <a:off x="1293543" y="1697940"/>
            <a:ext cx="6815360" cy="2677656"/>
          </a:xfrm>
          <a:prstGeom prst="rect">
            <a:avLst/>
          </a:prstGeom>
          <a:noFill/>
        </p:spPr>
        <p:txBody>
          <a:bodyPr wrap="square" rtlCol="0">
            <a:spAutoFit/>
          </a:bodyPr>
          <a:lstStyle/>
          <a:p>
            <a:endParaRPr lang="en-UA" sz="2800" dirty="0">
              <a:solidFill>
                <a:srgbClr val="1F3864"/>
              </a:solidFill>
              <a:latin typeface="Exo 2" pitchFamily="2" charset="77"/>
            </a:endParaRPr>
          </a:p>
          <a:p>
            <a:pPr marL="457200" indent="-457200">
              <a:buAutoNum type="arabicPeriod"/>
            </a:pPr>
            <a:r>
              <a:rPr lang="en-UA" sz="2800" dirty="0">
                <a:solidFill>
                  <a:srgbClr val="1F3864"/>
                </a:solidFill>
                <a:latin typeface="Exo 2" pitchFamily="2" charset="77"/>
              </a:rPr>
              <a:t>Data Networks Overview</a:t>
            </a:r>
          </a:p>
          <a:p>
            <a:pPr marL="457200" indent="-457200">
              <a:buAutoNum type="arabicPeriod"/>
            </a:pPr>
            <a:endParaRPr lang="en-UA" sz="2800" dirty="0">
              <a:solidFill>
                <a:srgbClr val="1F3864"/>
              </a:solidFill>
              <a:latin typeface="Exo 2" pitchFamily="2" charset="77"/>
            </a:endParaRPr>
          </a:p>
          <a:p>
            <a:pPr marL="457200" indent="-457200">
              <a:buAutoNum type="arabicPeriod"/>
            </a:pPr>
            <a:r>
              <a:rPr lang="en-UA" sz="2800" dirty="0">
                <a:solidFill>
                  <a:srgbClr val="1F3864"/>
                </a:solidFill>
                <a:latin typeface="Exo 2" pitchFamily="2" charset="77"/>
              </a:rPr>
              <a:t>Network Software Development</a:t>
            </a:r>
          </a:p>
          <a:p>
            <a:endParaRPr lang="en-UA" sz="2800" dirty="0">
              <a:solidFill>
                <a:srgbClr val="1F3864"/>
              </a:solidFill>
              <a:latin typeface="Exo 2" pitchFamily="2" charset="77"/>
            </a:endParaRPr>
          </a:p>
          <a:p>
            <a:endParaRPr lang="en-UA" sz="2800" dirty="0">
              <a:solidFill>
                <a:srgbClr val="1F3864"/>
              </a:solidFill>
              <a:latin typeface="Exo 2" pitchFamily="2" charset="77"/>
            </a:endParaRPr>
          </a:p>
        </p:txBody>
      </p:sp>
    </p:spTree>
    <p:extLst>
      <p:ext uri="{BB962C8B-B14F-4D97-AF65-F5344CB8AC3E}">
        <p14:creationId xmlns:p14="http://schemas.microsoft.com/office/powerpoint/2010/main" val="1693795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928E9-B0DF-4C7E-8845-ACD99EC99644}"/>
              </a:ext>
            </a:extLst>
          </p:cNvPr>
          <p:cNvSpPr txBox="1"/>
          <p:nvPr/>
        </p:nvSpPr>
        <p:spPr>
          <a:xfrm>
            <a:off x="165463" y="108013"/>
            <a:ext cx="10619232" cy="73250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fontAlgn="base">
              <a:lnSpc>
                <a:spcPct val="90000"/>
              </a:lnSpc>
              <a:spcBef>
                <a:spcPct val="0"/>
              </a:spcBef>
              <a:spcAft>
                <a:spcPct val="0"/>
              </a:spcAft>
              <a:tabLst>
                <a:tab pos="540372" algn="l"/>
              </a:tabLst>
              <a:defRPr/>
            </a:pPr>
            <a:r>
              <a:rPr lang="en-US" altLang="en-US" sz="4400" b="1" dirty="0">
                <a:solidFill>
                  <a:srgbClr val="002060"/>
                </a:solidFill>
                <a:latin typeface="Exo 2" pitchFamily="2" charset="77"/>
                <a:cs typeface="Calibri" panose="020F0502020204030204" pitchFamily="34" charset="0"/>
              </a:rPr>
              <a:t>Sensing Driving</a:t>
            </a:r>
          </a:p>
        </p:txBody>
      </p:sp>
      <p:sp>
        <p:nvSpPr>
          <p:cNvPr id="7" name="Rectangle 4">
            <a:extLst>
              <a:ext uri="{FF2B5EF4-FFF2-40B4-BE49-F238E27FC236}">
                <a16:creationId xmlns:a16="http://schemas.microsoft.com/office/drawing/2014/main" id="{77ACCE3C-780B-0644-8648-B70CE947CEE5}"/>
              </a:ext>
            </a:extLst>
          </p:cNvPr>
          <p:cNvSpPr txBox="1">
            <a:spLocks noChangeArrowheads="1"/>
          </p:cNvSpPr>
          <p:nvPr/>
        </p:nvSpPr>
        <p:spPr>
          <a:xfrm>
            <a:off x="314231" y="1047301"/>
            <a:ext cx="6477355" cy="4950240"/>
          </a:xfrm>
          <a:prstGeom prst="rect">
            <a:avLst/>
          </a:prstGeom>
        </p:spPr>
        <p:txBody>
          <a:bodyPr>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56629" indent="0">
              <a:spcBef>
                <a:spcPts val="1067"/>
              </a:spcBef>
              <a:buNone/>
            </a:pPr>
            <a:r>
              <a:rPr lang="en-US" altLang="en-US" sz="2400" dirty="0">
                <a:solidFill>
                  <a:srgbClr val="002060"/>
                </a:solidFill>
                <a:latin typeface="Exo 2" pitchFamily="2" charset="77"/>
                <a:cs typeface="Calibri" panose="020F0502020204030204" pitchFamily="34" charset="0"/>
              </a:rPr>
              <a:t>On top of status data, cooperative V2X capable road users can share observations gained by sensors, and advanced environmental information. This way, other traffic participants are not only warned against dangers they cannot perceive themselves yet; also, non-communicating road users are taken into account and protected in different traffic situations.</a:t>
            </a:r>
          </a:p>
          <a:p>
            <a:pPr marL="156629" indent="0">
              <a:spcBef>
                <a:spcPts val="1067"/>
              </a:spcBef>
              <a:buNone/>
            </a:pPr>
            <a:r>
              <a:rPr lang="en-US" altLang="en-US" sz="2400" dirty="0">
                <a:solidFill>
                  <a:srgbClr val="002060"/>
                </a:solidFill>
                <a:latin typeface="Exo 2" pitchFamily="2" charset="77"/>
                <a:cs typeface="Calibri" panose="020F0502020204030204" pitchFamily="34" charset="0"/>
              </a:rPr>
              <a:t>Examples are:</a:t>
            </a:r>
          </a:p>
          <a:p>
            <a:pPr marL="1223403" lvl="1" indent="-609585">
              <a:spcBef>
                <a:spcPts val="1067"/>
              </a:spcBef>
              <a:buFont typeface="Wingdings" pitchFamily="2" charset="2"/>
              <a:buChar char="§"/>
            </a:pPr>
            <a:r>
              <a:rPr lang="en-US" altLang="en-US" sz="2133" dirty="0">
                <a:solidFill>
                  <a:srgbClr val="002060"/>
                </a:solidFill>
                <a:latin typeface="Exo 2" pitchFamily="2" charset="77"/>
                <a:cs typeface="Calibri" panose="020F0502020204030204" pitchFamily="34" charset="0"/>
              </a:rPr>
              <a:t>Overtaking Warning</a:t>
            </a:r>
          </a:p>
          <a:p>
            <a:pPr marL="1223403" lvl="1" indent="-609585">
              <a:spcBef>
                <a:spcPts val="1067"/>
              </a:spcBef>
              <a:buFont typeface="Wingdings" pitchFamily="2" charset="2"/>
              <a:buChar char="§"/>
            </a:pPr>
            <a:r>
              <a:rPr lang="en-US" altLang="en-US" sz="2133" dirty="0">
                <a:solidFill>
                  <a:srgbClr val="002060"/>
                </a:solidFill>
                <a:latin typeface="Exo 2" pitchFamily="2" charset="77"/>
                <a:cs typeface="Calibri" panose="020F0502020204030204" pitchFamily="34" charset="0"/>
              </a:rPr>
              <a:t>Extended Intersection Collision Warning</a:t>
            </a:r>
          </a:p>
          <a:p>
            <a:pPr marL="1223403" lvl="1" indent="-609585">
              <a:spcBef>
                <a:spcPts val="1067"/>
              </a:spcBef>
              <a:buFont typeface="Wingdings" pitchFamily="2" charset="2"/>
              <a:buChar char="§"/>
            </a:pPr>
            <a:r>
              <a:rPr lang="en-US" altLang="en-US" sz="2133" dirty="0">
                <a:solidFill>
                  <a:srgbClr val="002060"/>
                </a:solidFill>
                <a:latin typeface="Exo 2" pitchFamily="2" charset="77"/>
                <a:cs typeface="Calibri" panose="020F0502020204030204" pitchFamily="34" charset="0"/>
              </a:rPr>
              <a:t>Vulnerable Road User Warning</a:t>
            </a:r>
          </a:p>
          <a:p>
            <a:pPr marL="1223403" lvl="1" indent="-609585">
              <a:spcBef>
                <a:spcPts val="1067"/>
              </a:spcBef>
              <a:buFont typeface="Wingdings" pitchFamily="2" charset="2"/>
              <a:buChar char="§"/>
            </a:pPr>
            <a:r>
              <a:rPr lang="en-US" altLang="en-US" sz="2133" dirty="0">
                <a:solidFill>
                  <a:srgbClr val="002060"/>
                </a:solidFill>
                <a:latin typeface="Exo 2" pitchFamily="2" charset="77"/>
                <a:cs typeface="Calibri" panose="020F0502020204030204" pitchFamily="34" charset="0"/>
              </a:rPr>
              <a:t>Cooperative Adaptive Cruise Control</a:t>
            </a:r>
          </a:p>
          <a:p>
            <a:pPr marL="1223403" lvl="1" indent="-609585">
              <a:spcBef>
                <a:spcPts val="1067"/>
              </a:spcBef>
              <a:buFont typeface="Wingdings" pitchFamily="2" charset="2"/>
              <a:buChar char="§"/>
            </a:pPr>
            <a:r>
              <a:rPr lang="en-US" altLang="en-US" sz="2133" dirty="0">
                <a:solidFill>
                  <a:srgbClr val="002060"/>
                </a:solidFill>
                <a:latin typeface="Exo 2" pitchFamily="2" charset="77"/>
                <a:cs typeface="Calibri" panose="020F0502020204030204" pitchFamily="34" charset="0"/>
              </a:rPr>
              <a:t>Long-term Road Works Warning</a:t>
            </a:r>
          </a:p>
          <a:p>
            <a:pPr marL="1223403" lvl="1" indent="-609585">
              <a:spcBef>
                <a:spcPts val="1067"/>
              </a:spcBef>
              <a:buFont typeface="Wingdings" pitchFamily="2" charset="2"/>
              <a:buChar char="§"/>
            </a:pPr>
            <a:r>
              <a:rPr lang="en-US" altLang="en-US" sz="2133" dirty="0">
                <a:solidFill>
                  <a:srgbClr val="002060"/>
                </a:solidFill>
                <a:latin typeface="Exo 2" pitchFamily="2" charset="77"/>
                <a:cs typeface="Calibri" panose="020F0502020204030204" pitchFamily="34" charset="0"/>
              </a:rPr>
              <a:t>Special Vehicle Prioritization</a:t>
            </a:r>
          </a:p>
        </p:txBody>
      </p:sp>
      <p:sp>
        <p:nvSpPr>
          <p:cNvPr id="19" name="Rectangle 18">
            <a:extLst>
              <a:ext uri="{FF2B5EF4-FFF2-40B4-BE49-F238E27FC236}">
                <a16:creationId xmlns:a16="http://schemas.microsoft.com/office/drawing/2014/main" id="{75012ECC-5983-A640-B86A-62FEF00F022D}"/>
              </a:ext>
            </a:extLst>
          </p:cNvPr>
          <p:cNvSpPr/>
          <p:nvPr/>
        </p:nvSpPr>
        <p:spPr>
          <a:xfrm>
            <a:off x="7231579" y="4901431"/>
            <a:ext cx="3943102" cy="400110"/>
          </a:xfrm>
          <a:prstGeom prst="rect">
            <a:avLst/>
          </a:prstGeom>
        </p:spPr>
        <p:txBody>
          <a:bodyPr wrap="square">
            <a:spAutoFit/>
          </a:bodyPr>
          <a:lstStyle/>
          <a:p>
            <a:r>
              <a:rPr lang="en-GB" sz="2000" i="1" dirty="0">
                <a:solidFill>
                  <a:srgbClr val="002060"/>
                </a:solidFill>
                <a:latin typeface="Exo 2" pitchFamily="2" charset="77"/>
              </a:rPr>
              <a:t>*Source: https://car-2-car.org</a:t>
            </a:r>
          </a:p>
        </p:txBody>
      </p:sp>
      <p:pic>
        <p:nvPicPr>
          <p:cNvPr id="5" name="Picture 4">
            <a:extLst>
              <a:ext uri="{FF2B5EF4-FFF2-40B4-BE49-F238E27FC236}">
                <a16:creationId xmlns:a16="http://schemas.microsoft.com/office/drawing/2014/main" id="{78030770-06A3-AC43-9D34-92DEA0F8B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969" y="987421"/>
            <a:ext cx="4996800" cy="3734588"/>
          </a:xfrm>
          <a:prstGeom prst="rect">
            <a:avLst/>
          </a:prstGeom>
        </p:spPr>
      </p:pic>
      <p:sp>
        <p:nvSpPr>
          <p:cNvPr id="8" name="Rectangle 7">
            <a:extLst>
              <a:ext uri="{FF2B5EF4-FFF2-40B4-BE49-F238E27FC236}">
                <a16:creationId xmlns:a16="http://schemas.microsoft.com/office/drawing/2014/main" id="{5F874E94-66B1-8F4B-9140-DF6F53D890D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9" name="Picture 8">
            <a:extLst>
              <a:ext uri="{FF2B5EF4-FFF2-40B4-BE49-F238E27FC236}">
                <a16:creationId xmlns:a16="http://schemas.microsoft.com/office/drawing/2014/main" id="{82C400DA-EC9F-D347-9942-32BC294507A3}"/>
              </a:ext>
            </a:extLst>
          </p:cNvPr>
          <p:cNvPicPr>
            <a:picLocks noChangeAspect="1"/>
          </p:cNvPicPr>
          <p:nvPr/>
        </p:nvPicPr>
        <p:blipFill>
          <a:blip r:embed="rId3"/>
          <a:stretch>
            <a:fillRect/>
          </a:stretch>
        </p:blipFill>
        <p:spPr>
          <a:xfrm>
            <a:off x="639706" y="6244432"/>
            <a:ext cx="396988" cy="558798"/>
          </a:xfrm>
          <a:prstGeom prst="rect">
            <a:avLst/>
          </a:prstGeom>
        </p:spPr>
      </p:pic>
      <p:sp>
        <p:nvSpPr>
          <p:cNvPr id="10" name="Slide Number Placeholder 6">
            <a:extLst>
              <a:ext uri="{FF2B5EF4-FFF2-40B4-BE49-F238E27FC236}">
                <a16:creationId xmlns:a16="http://schemas.microsoft.com/office/drawing/2014/main" id="{061DA980-3BE6-914B-8D49-222D80AC6086}"/>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40</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07653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928E9-B0DF-4C7E-8845-ACD99EC99644}"/>
              </a:ext>
            </a:extLst>
          </p:cNvPr>
          <p:cNvSpPr txBox="1"/>
          <p:nvPr/>
        </p:nvSpPr>
        <p:spPr>
          <a:xfrm>
            <a:off x="396434" y="165297"/>
            <a:ext cx="10619232" cy="71410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fontAlgn="base">
              <a:lnSpc>
                <a:spcPct val="90000"/>
              </a:lnSpc>
              <a:spcBef>
                <a:spcPct val="0"/>
              </a:spcBef>
              <a:spcAft>
                <a:spcPct val="0"/>
              </a:spcAft>
              <a:tabLst>
                <a:tab pos="540372" algn="l"/>
              </a:tabLst>
              <a:defRPr/>
            </a:pPr>
            <a:r>
              <a:rPr lang="en-US" altLang="en-US" sz="4267" b="1" dirty="0">
                <a:solidFill>
                  <a:srgbClr val="002060"/>
                </a:solidFill>
                <a:latin typeface="Exo 2" pitchFamily="2" charset="77"/>
                <a:cs typeface="Calibri" panose="020F0502020204030204" pitchFamily="34" charset="0"/>
              </a:rPr>
              <a:t>Cooperative Driving</a:t>
            </a:r>
          </a:p>
        </p:txBody>
      </p:sp>
      <p:sp>
        <p:nvSpPr>
          <p:cNvPr id="7" name="Rectangle 4">
            <a:extLst>
              <a:ext uri="{FF2B5EF4-FFF2-40B4-BE49-F238E27FC236}">
                <a16:creationId xmlns:a16="http://schemas.microsoft.com/office/drawing/2014/main" id="{77ACCE3C-780B-0644-8648-B70CE947CEE5}"/>
              </a:ext>
            </a:extLst>
          </p:cNvPr>
          <p:cNvSpPr txBox="1">
            <a:spLocks noChangeArrowheads="1"/>
          </p:cNvSpPr>
          <p:nvPr/>
        </p:nvSpPr>
        <p:spPr>
          <a:xfrm>
            <a:off x="307468" y="1030439"/>
            <a:ext cx="6477355" cy="4398157"/>
          </a:xfrm>
          <a:prstGeom prst="rect">
            <a:avLst/>
          </a:prstGeom>
        </p:spPr>
        <p:txBody>
          <a:bodyPr>
            <a:normAutofit fontScale="6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56629" indent="0">
              <a:spcBef>
                <a:spcPts val="1067"/>
              </a:spcBef>
              <a:buNone/>
            </a:pPr>
            <a:r>
              <a:rPr lang="en-US" altLang="en-US" sz="3467" dirty="0">
                <a:solidFill>
                  <a:srgbClr val="002060"/>
                </a:solidFill>
                <a:latin typeface="Exo 2" pitchFamily="2" charset="77"/>
                <a:cs typeface="Calibri" panose="020F0502020204030204" pitchFamily="34" charset="0"/>
              </a:rPr>
              <a:t>In addition to status and sensor data, cooperative V2X road users can also provide intention data, allowing them to interact intelligently and to coordinate their </a:t>
            </a:r>
            <a:r>
              <a:rPr lang="en-US" altLang="en-US" sz="3467" dirty="0" err="1">
                <a:solidFill>
                  <a:srgbClr val="002060"/>
                </a:solidFill>
                <a:latin typeface="Exo 2" pitchFamily="2" charset="77"/>
                <a:cs typeface="Calibri" panose="020F0502020204030204" pitchFamily="34" charset="0"/>
              </a:rPr>
              <a:t>behaviour</a:t>
            </a:r>
            <a:r>
              <a:rPr lang="en-US" altLang="en-US" sz="3467" dirty="0">
                <a:solidFill>
                  <a:srgbClr val="002060"/>
                </a:solidFill>
                <a:latin typeface="Exo 2" pitchFamily="2" charset="77"/>
                <a:cs typeface="Calibri" panose="020F0502020204030204" pitchFamily="34" charset="0"/>
              </a:rPr>
              <a:t> even in complex traffic situations. The prediction of expected </a:t>
            </a:r>
            <a:r>
              <a:rPr lang="en-US" altLang="en-US" sz="3467" dirty="0" err="1">
                <a:solidFill>
                  <a:srgbClr val="002060"/>
                </a:solidFill>
                <a:latin typeface="Exo 2" pitchFamily="2" charset="77"/>
                <a:cs typeface="Calibri" panose="020F0502020204030204" pitchFamily="34" charset="0"/>
              </a:rPr>
              <a:t>behaviour</a:t>
            </a:r>
            <a:r>
              <a:rPr lang="en-US" altLang="en-US" sz="3467" dirty="0">
                <a:solidFill>
                  <a:srgbClr val="002060"/>
                </a:solidFill>
                <a:latin typeface="Exo 2" pitchFamily="2" charset="77"/>
                <a:cs typeface="Calibri" panose="020F0502020204030204" pitchFamily="34" charset="0"/>
              </a:rPr>
              <a:t> of all road users is an important requirement for the long-term goal of highly automated and autonomous driving.</a:t>
            </a:r>
          </a:p>
          <a:p>
            <a:pPr marL="766214" indent="-609585">
              <a:spcBef>
                <a:spcPts val="1067"/>
              </a:spcBef>
              <a:buFont typeface="Wingdings" pitchFamily="2" charset="2"/>
              <a:buChar char="§"/>
            </a:pPr>
            <a:r>
              <a:rPr lang="en-US" altLang="en-US" sz="3467" dirty="0">
                <a:solidFill>
                  <a:srgbClr val="002060"/>
                </a:solidFill>
                <a:latin typeface="Exo 2" pitchFamily="2" charset="77"/>
                <a:cs typeface="Calibri" panose="020F0502020204030204" pitchFamily="34" charset="0"/>
              </a:rPr>
              <a:t>Examples are:</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(Static or dynamic) Platooning</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Area reservation</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Cooperative Merging</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Cooperative Lane Change</a:t>
            </a:r>
          </a:p>
          <a:p>
            <a:pPr marL="1223403" lvl="1" indent="-609585">
              <a:spcBef>
                <a:spcPts val="1067"/>
              </a:spcBef>
              <a:buFont typeface="Wingdings" pitchFamily="2" charset="2"/>
              <a:buChar char="§"/>
            </a:pPr>
            <a:r>
              <a:rPr lang="en-US" altLang="en-US" sz="3067" dirty="0">
                <a:solidFill>
                  <a:srgbClr val="002060"/>
                </a:solidFill>
                <a:latin typeface="Exo 2" pitchFamily="2" charset="77"/>
                <a:cs typeface="Calibri" panose="020F0502020204030204" pitchFamily="34" charset="0"/>
              </a:rPr>
              <a:t>Cooperative Overtaking</a:t>
            </a:r>
          </a:p>
        </p:txBody>
      </p:sp>
      <p:sp>
        <p:nvSpPr>
          <p:cNvPr id="19" name="Rectangle 18">
            <a:extLst>
              <a:ext uri="{FF2B5EF4-FFF2-40B4-BE49-F238E27FC236}">
                <a16:creationId xmlns:a16="http://schemas.microsoft.com/office/drawing/2014/main" id="{75012ECC-5983-A640-B86A-62FEF00F022D}"/>
              </a:ext>
            </a:extLst>
          </p:cNvPr>
          <p:cNvSpPr/>
          <p:nvPr/>
        </p:nvSpPr>
        <p:spPr>
          <a:xfrm>
            <a:off x="7853075" y="4883647"/>
            <a:ext cx="3553116" cy="369332"/>
          </a:xfrm>
          <a:prstGeom prst="rect">
            <a:avLst/>
          </a:prstGeom>
        </p:spPr>
        <p:txBody>
          <a:bodyPr wrap="square">
            <a:spAutoFit/>
          </a:bodyPr>
          <a:lstStyle/>
          <a:p>
            <a:r>
              <a:rPr lang="en-GB" i="1" dirty="0">
                <a:solidFill>
                  <a:srgbClr val="002060"/>
                </a:solidFill>
                <a:latin typeface="Exo 2" pitchFamily="2" charset="77"/>
              </a:rPr>
              <a:t>*Source: https://car-2-car.org</a:t>
            </a:r>
          </a:p>
        </p:txBody>
      </p:sp>
      <p:pic>
        <p:nvPicPr>
          <p:cNvPr id="4" name="Picture 3">
            <a:extLst>
              <a:ext uri="{FF2B5EF4-FFF2-40B4-BE49-F238E27FC236}">
                <a16:creationId xmlns:a16="http://schemas.microsoft.com/office/drawing/2014/main" id="{3250CB08-387D-9045-9271-E539390A4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1412" y="968829"/>
            <a:ext cx="5003120" cy="3744000"/>
          </a:xfrm>
          <a:prstGeom prst="rect">
            <a:avLst/>
          </a:prstGeom>
        </p:spPr>
      </p:pic>
      <p:sp>
        <p:nvSpPr>
          <p:cNvPr id="8" name="Rectangle 7">
            <a:extLst>
              <a:ext uri="{FF2B5EF4-FFF2-40B4-BE49-F238E27FC236}">
                <a16:creationId xmlns:a16="http://schemas.microsoft.com/office/drawing/2014/main" id="{3B2086D9-7416-B54E-BF86-58C3D7020C4A}"/>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9" name="Picture 8">
            <a:extLst>
              <a:ext uri="{FF2B5EF4-FFF2-40B4-BE49-F238E27FC236}">
                <a16:creationId xmlns:a16="http://schemas.microsoft.com/office/drawing/2014/main" id="{EDA6D980-A81D-594A-8F1C-742606B585B7}"/>
              </a:ext>
            </a:extLst>
          </p:cNvPr>
          <p:cNvPicPr>
            <a:picLocks noChangeAspect="1"/>
          </p:cNvPicPr>
          <p:nvPr/>
        </p:nvPicPr>
        <p:blipFill>
          <a:blip r:embed="rId3"/>
          <a:stretch>
            <a:fillRect/>
          </a:stretch>
        </p:blipFill>
        <p:spPr>
          <a:xfrm>
            <a:off x="639706" y="6244432"/>
            <a:ext cx="396988" cy="558798"/>
          </a:xfrm>
          <a:prstGeom prst="rect">
            <a:avLst/>
          </a:prstGeom>
        </p:spPr>
      </p:pic>
      <p:sp>
        <p:nvSpPr>
          <p:cNvPr id="10" name="Slide Number Placeholder 6">
            <a:extLst>
              <a:ext uri="{FF2B5EF4-FFF2-40B4-BE49-F238E27FC236}">
                <a16:creationId xmlns:a16="http://schemas.microsoft.com/office/drawing/2014/main" id="{5E12F36D-0E95-964F-8603-D25E62EBC759}"/>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41</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709549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928E9-B0DF-4C7E-8845-ACD99EC99644}"/>
              </a:ext>
            </a:extLst>
          </p:cNvPr>
          <p:cNvSpPr txBox="1"/>
          <p:nvPr/>
        </p:nvSpPr>
        <p:spPr>
          <a:xfrm>
            <a:off x="212964" y="126802"/>
            <a:ext cx="10619232" cy="71410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fontAlgn="base">
              <a:lnSpc>
                <a:spcPct val="90000"/>
              </a:lnSpc>
              <a:spcBef>
                <a:spcPct val="0"/>
              </a:spcBef>
              <a:spcAft>
                <a:spcPct val="0"/>
              </a:spcAft>
              <a:tabLst>
                <a:tab pos="540372" algn="l"/>
              </a:tabLst>
              <a:defRPr/>
            </a:pPr>
            <a:r>
              <a:rPr lang="en-US" sz="4267" b="1" dirty="0">
                <a:solidFill>
                  <a:srgbClr val="002060"/>
                </a:solidFill>
                <a:latin typeface="Exo 2" pitchFamily="2" charset="77"/>
                <a:cs typeface="Calibri" panose="020F0502020204030204" pitchFamily="34" charset="0"/>
              </a:rPr>
              <a:t>Connectivity - I</a:t>
            </a:r>
            <a:endParaRPr lang="ru-RU" sz="4267" b="1" cap="all" dirty="0">
              <a:solidFill>
                <a:srgbClr val="002060"/>
              </a:solidFill>
              <a:latin typeface="Exo 2" pitchFamily="2" charset="77"/>
              <a:cs typeface="Calibri" panose="020F0502020204030204" pitchFamily="34" charset="0"/>
            </a:endParaRPr>
          </a:p>
        </p:txBody>
      </p:sp>
      <p:sp>
        <p:nvSpPr>
          <p:cNvPr id="6" name="Rectangle 5">
            <a:extLst>
              <a:ext uri="{FF2B5EF4-FFF2-40B4-BE49-F238E27FC236}">
                <a16:creationId xmlns:a16="http://schemas.microsoft.com/office/drawing/2014/main" id="{331D6D6B-6C65-C947-AE09-60C9011E0842}"/>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9DCE8550-3669-FD43-9878-52837C032357}"/>
              </a:ext>
            </a:extLst>
          </p:cNvPr>
          <p:cNvPicPr>
            <a:picLocks noChangeAspect="1"/>
          </p:cNvPicPr>
          <p:nvPr/>
        </p:nvPicPr>
        <p:blipFill>
          <a:blip r:embed="rId2"/>
          <a:stretch>
            <a:fillRect/>
          </a:stretch>
        </p:blipFill>
        <p:spPr>
          <a:xfrm>
            <a:off x="639706" y="6244432"/>
            <a:ext cx="396988" cy="558798"/>
          </a:xfrm>
          <a:prstGeom prst="rect">
            <a:avLst/>
          </a:prstGeom>
        </p:spPr>
      </p:pic>
      <p:sp>
        <p:nvSpPr>
          <p:cNvPr id="9" name="Slide Number Placeholder 6">
            <a:extLst>
              <a:ext uri="{FF2B5EF4-FFF2-40B4-BE49-F238E27FC236}">
                <a16:creationId xmlns:a16="http://schemas.microsoft.com/office/drawing/2014/main" id="{5B679404-D049-764C-AADC-90B3EFC433EA}"/>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42</a:t>
            </a:fld>
            <a:endParaRPr lang="en-UA" b="1" dirty="0">
              <a:solidFill>
                <a:schemeClr val="bg1"/>
              </a:solidFill>
              <a:latin typeface="Exo 2" pitchFamily="2" charset="77"/>
            </a:endParaRPr>
          </a:p>
        </p:txBody>
      </p:sp>
      <p:sp>
        <p:nvSpPr>
          <p:cNvPr id="11" name="Rectangle 4">
            <a:extLst>
              <a:ext uri="{FF2B5EF4-FFF2-40B4-BE49-F238E27FC236}">
                <a16:creationId xmlns:a16="http://schemas.microsoft.com/office/drawing/2014/main" id="{EEEEBCEB-F8FD-8044-B791-7BE2D0EBB628}"/>
              </a:ext>
            </a:extLst>
          </p:cNvPr>
          <p:cNvSpPr txBox="1">
            <a:spLocks noChangeArrowheads="1"/>
          </p:cNvSpPr>
          <p:nvPr/>
        </p:nvSpPr>
        <p:spPr>
          <a:xfrm>
            <a:off x="343593" y="1229921"/>
            <a:ext cx="6477355" cy="4398157"/>
          </a:xfrm>
          <a:prstGeom prst="rect">
            <a:avLst/>
          </a:prstGeom>
        </p:spPr>
        <p:txBody>
          <a:bodyPr>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766214" indent="-609585">
              <a:spcBef>
                <a:spcPts val="1067"/>
              </a:spcBef>
              <a:buFont typeface="Wingdings" pitchFamily="2" charset="2"/>
              <a:buChar char="§"/>
            </a:pPr>
            <a:r>
              <a:rPr lang="en-US" altLang="en-US" sz="3467" dirty="0">
                <a:solidFill>
                  <a:srgbClr val="002060"/>
                </a:solidFill>
                <a:latin typeface="Exo 2" pitchFamily="2" charset="77"/>
                <a:cs typeface="Calibri" panose="020F0502020204030204" pitchFamily="34" charset="0"/>
              </a:rPr>
              <a:t>Vehicle-to-Vehicle (V2V)</a:t>
            </a:r>
          </a:p>
          <a:p>
            <a:pPr marL="766214" indent="-609585">
              <a:spcBef>
                <a:spcPts val="1067"/>
              </a:spcBef>
              <a:buFont typeface="Wingdings" pitchFamily="2" charset="2"/>
              <a:buChar char="§"/>
            </a:pPr>
            <a:r>
              <a:rPr lang="en-US" altLang="en-US" sz="3467" dirty="0">
                <a:solidFill>
                  <a:srgbClr val="002060"/>
                </a:solidFill>
                <a:latin typeface="Exo 2" pitchFamily="2" charset="77"/>
                <a:cs typeface="Calibri" panose="020F0502020204030204" pitchFamily="34" charset="0"/>
              </a:rPr>
              <a:t>Vehicle-to-Infrastructure (V2I)</a:t>
            </a:r>
          </a:p>
          <a:p>
            <a:pPr marL="766214" indent="-609585">
              <a:spcBef>
                <a:spcPts val="1067"/>
              </a:spcBef>
              <a:buFont typeface="Wingdings" pitchFamily="2" charset="2"/>
              <a:buChar char="§"/>
            </a:pPr>
            <a:r>
              <a:rPr lang="en-US" altLang="en-US" sz="3467" dirty="0">
                <a:solidFill>
                  <a:srgbClr val="002060"/>
                </a:solidFill>
                <a:latin typeface="Exo 2" pitchFamily="2" charset="77"/>
                <a:cs typeface="Calibri" panose="020F0502020204030204" pitchFamily="34" charset="0"/>
              </a:rPr>
              <a:t>Vehicle-to-Pedestrian (V2P)</a:t>
            </a:r>
          </a:p>
          <a:p>
            <a:pPr marL="766214" indent="-609585">
              <a:spcBef>
                <a:spcPts val="1067"/>
              </a:spcBef>
              <a:buFont typeface="Wingdings" pitchFamily="2" charset="2"/>
              <a:buChar char="§"/>
            </a:pPr>
            <a:r>
              <a:rPr lang="en-US" altLang="en-US" sz="3467" dirty="0">
                <a:solidFill>
                  <a:srgbClr val="002060"/>
                </a:solidFill>
                <a:latin typeface="Exo 2" pitchFamily="2" charset="77"/>
                <a:cs typeface="Calibri" panose="020F0502020204030204" pitchFamily="34" charset="0"/>
              </a:rPr>
              <a:t>Vehicle-to-Network (V2N)</a:t>
            </a:r>
          </a:p>
          <a:p>
            <a:pPr marL="766214" indent="-609585">
              <a:spcBef>
                <a:spcPts val="1067"/>
              </a:spcBef>
              <a:buFont typeface="Wingdings" pitchFamily="2" charset="2"/>
              <a:buChar char="§"/>
            </a:pPr>
            <a:r>
              <a:rPr lang="en-US" altLang="en-US" sz="3467" dirty="0">
                <a:solidFill>
                  <a:srgbClr val="002060"/>
                </a:solidFill>
                <a:latin typeface="Exo 2" pitchFamily="2" charset="77"/>
                <a:cs typeface="Calibri" panose="020F0502020204030204" pitchFamily="34" charset="0"/>
              </a:rPr>
              <a:t>Vehicle-to-Broadband (V2B)</a:t>
            </a:r>
          </a:p>
          <a:p>
            <a:pPr marL="766214" indent="-609585">
              <a:spcBef>
                <a:spcPts val="1067"/>
              </a:spcBef>
              <a:buFont typeface="Wingdings" pitchFamily="2" charset="2"/>
              <a:buChar char="§"/>
            </a:pPr>
            <a:r>
              <a:rPr lang="en-US" altLang="en-US" sz="3467" dirty="0">
                <a:solidFill>
                  <a:srgbClr val="002060"/>
                </a:solidFill>
                <a:latin typeface="Exo 2" pitchFamily="2" charset="77"/>
                <a:cs typeface="Calibri" panose="020F0502020204030204" pitchFamily="34" charset="0"/>
              </a:rPr>
              <a:t>Vehicle-to-Cloud (V2C)</a:t>
            </a:r>
          </a:p>
          <a:p>
            <a:pPr marL="766214" indent="-609585">
              <a:spcBef>
                <a:spcPts val="1067"/>
              </a:spcBef>
              <a:buFont typeface="Wingdings" pitchFamily="2" charset="2"/>
              <a:buChar char="§"/>
            </a:pPr>
            <a:r>
              <a:rPr lang="en-US" altLang="en-US" sz="3467" dirty="0">
                <a:solidFill>
                  <a:srgbClr val="002060"/>
                </a:solidFill>
                <a:latin typeface="Exo 2" pitchFamily="2" charset="77"/>
                <a:cs typeface="Calibri" panose="020F0502020204030204" pitchFamily="34" charset="0"/>
              </a:rPr>
              <a:t>Vehicle-to-Device (V2D) </a:t>
            </a:r>
          </a:p>
          <a:p>
            <a:pPr marL="156629" indent="0" algn="ctr">
              <a:spcBef>
                <a:spcPts val="1067"/>
              </a:spcBef>
              <a:buNone/>
            </a:pPr>
            <a:r>
              <a:rPr lang="en-US" altLang="en-US" sz="3467" b="1" dirty="0">
                <a:solidFill>
                  <a:srgbClr val="002060"/>
                </a:solidFill>
                <a:latin typeface="Exo 2" pitchFamily="2" charset="77"/>
                <a:cs typeface="Calibri" panose="020F0502020204030204" pitchFamily="34" charset="0"/>
              </a:rPr>
              <a:t>…</a:t>
            </a:r>
          </a:p>
          <a:p>
            <a:pPr marL="766214" indent="-609585">
              <a:spcBef>
                <a:spcPts val="1067"/>
              </a:spcBef>
              <a:buFont typeface="Wingdings" pitchFamily="2" charset="2"/>
              <a:buChar char="§"/>
            </a:pPr>
            <a:r>
              <a:rPr lang="en-US" altLang="en-US" sz="3467" b="1" dirty="0">
                <a:solidFill>
                  <a:srgbClr val="002060"/>
                </a:solidFill>
                <a:latin typeface="Exo 2" pitchFamily="2" charset="77"/>
                <a:cs typeface="Calibri" panose="020F0502020204030204" pitchFamily="34" charset="0"/>
              </a:rPr>
              <a:t>Vehicle-to-Everything (V2X)</a:t>
            </a:r>
          </a:p>
        </p:txBody>
      </p:sp>
      <p:pic>
        <p:nvPicPr>
          <p:cNvPr id="12" name="Picture 11">
            <a:extLst>
              <a:ext uri="{FF2B5EF4-FFF2-40B4-BE49-F238E27FC236}">
                <a16:creationId xmlns:a16="http://schemas.microsoft.com/office/drawing/2014/main" id="{F58C9A4F-EB3E-3541-8EBC-50F4BC060ED9}"/>
              </a:ext>
            </a:extLst>
          </p:cNvPr>
          <p:cNvPicPr>
            <a:picLocks noChangeAspect="1"/>
          </p:cNvPicPr>
          <p:nvPr/>
        </p:nvPicPr>
        <p:blipFill rotWithShape="1">
          <a:blip r:embed="rId3">
            <a:extLst>
              <a:ext uri="{28A0092B-C50C-407E-A947-70E740481C1C}">
                <a14:useLocalDpi xmlns:a14="http://schemas.microsoft.com/office/drawing/2010/main" val="0"/>
              </a:ext>
            </a:extLst>
          </a:blip>
          <a:srcRect r="4715" b="12889"/>
          <a:stretch/>
        </p:blipFill>
        <p:spPr>
          <a:xfrm>
            <a:off x="6454911" y="1020295"/>
            <a:ext cx="5513336" cy="4351821"/>
          </a:xfrm>
          <a:prstGeom prst="rect">
            <a:avLst/>
          </a:prstGeom>
        </p:spPr>
      </p:pic>
    </p:spTree>
    <p:extLst>
      <p:ext uri="{BB962C8B-B14F-4D97-AF65-F5344CB8AC3E}">
        <p14:creationId xmlns:p14="http://schemas.microsoft.com/office/powerpoint/2010/main" val="845713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928E9-B0DF-4C7E-8845-ACD99EC99644}"/>
              </a:ext>
            </a:extLst>
          </p:cNvPr>
          <p:cNvSpPr txBox="1"/>
          <p:nvPr/>
        </p:nvSpPr>
        <p:spPr>
          <a:xfrm>
            <a:off x="212964" y="126802"/>
            <a:ext cx="10619232" cy="71410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fontAlgn="base">
              <a:lnSpc>
                <a:spcPct val="90000"/>
              </a:lnSpc>
              <a:spcBef>
                <a:spcPct val="0"/>
              </a:spcBef>
              <a:spcAft>
                <a:spcPct val="0"/>
              </a:spcAft>
              <a:tabLst>
                <a:tab pos="540372" algn="l"/>
              </a:tabLst>
              <a:defRPr/>
            </a:pPr>
            <a:r>
              <a:rPr lang="en-US" sz="4267" b="1" dirty="0">
                <a:solidFill>
                  <a:srgbClr val="002060"/>
                </a:solidFill>
                <a:latin typeface="Exo 2" pitchFamily="2" charset="77"/>
                <a:cs typeface="Calibri" panose="020F0502020204030204" pitchFamily="34" charset="0"/>
              </a:rPr>
              <a:t>Connectivity</a:t>
            </a:r>
            <a:endParaRPr lang="ru-RU" sz="4267" b="1" cap="all" dirty="0">
              <a:solidFill>
                <a:srgbClr val="002060"/>
              </a:solidFill>
              <a:latin typeface="Exo 2" pitchFamily="2" charset="77"/>
              <a:cs typeface="Calibri" panose="020F0502020204030204" pitchFamily="34" charset="0"/>
            </a:endParaRPr>
          </a:p>
        </p:txBody>
      </p:sp>
      <p:sp>
        <p:nvSpPr>
          <p:cNvPr id="6" name="Rectangle 5">
            <a:extLst>
              <a:ext uri="{FF2B5EF4-FFF2-40B4-BE49-F238E27FC236}">
                <a16:creationId xmlns:a16="http://schemas.microsoft.com/office/drawing/2014/main" id="{331D6D6B-6C65-C947-AE09-60C9011E0842}"/>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9DCE8550-3669-FD43-9878-52837C032357}"/>
              </a:ext>
            </a:extLst>
          </p:cNvPr>
          <p:cNvPicPr>
            <a:picLocks noChangeAspect="1"/>
          </p:cNvPicPr>
          <p:nvPr/>
        </p:nvPicPr>
        <p:blipFill>
          <a:blip r:embed="rId2"/>
          <a:stretch>
            <a:fillRect/>
          </a:stretch>
        </p:blipFill>
        <p:spPr>
          <a:xfrm>
            <a:off x="639706" y="6244432"/>
            <a:ext cx="396988" cy="558798"/>
          </a:xfrm>
          <a:prstGeom prst="rect">
            <a:avLst/>
          </a:prstGeom>
        </p:spPr>
      </p:pic>
      <p:sp>
        <p:nvSpPr>
          <p:cNvPr id="9" name="Slide Number Placeholder 6">
            <a:extLst>
              <a:ext uri="{FF2B5EF4-FFF2-40B4-BE49-F238E27FC236}">
                <a16:creationId xmlns:a16="http://schemas.microsoft.com/office/drawing/2014/main" id="{5B679404-D049-764C-AADC-90B3EFC433EA}"/>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43</a:t>
            </a:fld>
            <a:endParaRPr lang="en-UA" b="1" dirty="0">
              <a:solidFill>
                <a:schemeClr val="bg1"/>
              </a:solidFill>
              <a:latin typeface="Exo 2" pitchFamily="2" charset="77"/>
            </a:endParaRPr>
          </a:p>
        </p:txBody>
      </p:sp>
      <p:pic>
        <p:nvPicPr>
          <p:cNvPr id="10" name="Picture 9">
            <a:extLst>
              <a:ext uri="{FF2B5EF4-FFF2-40B4-BE49-F238E27FC236}">
                <a16:creationId xmlns:a16="http://schemas.microsoft.com/office/drawing/2014/main" id="{E91E02AC-2F99-C047-A1D6-5A0D4BA097E3}"/>
              </a:ext>
            </a:extLst>
          </p:cNvPr>
          <p:cNvPicPr>
            <a:picLocks noChangeAspect="1"/>
          </p:cNvPicPr>
          <p:nvPr/>
        </p:nvPicPr>
        <p:blipFill>
          <a:blip r:embed="rId3"/>
          <a:stretch>
            <a:fillRect/>
          </a:stretch>
        </p:blipFill>
        <p:spPr>
          <a:xfrm>
            <a:off x="1976596" y="950666"/>
            <a:ext cx="7675563" cy="4956668"/>
          </a:xfrm>
          <a:prstGeom prst="rect">
            <a:avLst/>
          </a:prstGeom>
        </p:spPr>
      </p:pic>
    </p:spTree>
    <p:extLst>
      <p:ext uri="{BB962C8B-B14F-4D97-AF65-F5344CB8AC3E}">
        <p14:creationId xmlns:p14="http://schemas.microsoft.com/office/powerpoint/2010/main" val="519876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928E9-B0DF-4C7E-8845-ACD99EC99644}"/>
              </a:ext>
            </a:extLst>
          </p:cNvPr>
          <p:cNvSpPr txBox="1"/>
          <p:nvPr/>
        </p:nvSpPr>
        <p:spPr>
          <a:xfrm>
            <a:off x="212964" y="126802"/>
            <a:ext cx="10619232" cy="71410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fontAlgn="base">
              <a:lnSpc>
                <a:spcPct val="90000"/>
              </a:lnSpc>
              <a:spcBef>
                <a:spcPct val="0"/>
              </a:spcBef>
              <a:spcAft>
                <a:spcPct val="0"/>
              </a:spcAft>
              <a:tabLst>
                <a:tab pos="540372" algn="l"/>
              </a:tabLst>
              <a:defRPr/>
            </a:pPr>
            <a:r>
              <a:rPr lang="en-US" sz="4267" b="1" dirty="0">
                <a:solidFill>
                  <a:srgbClr val="002060"/>
                </a:solidFill>
                <a:latin typeface="Exo 2" pitchFamily="2" charset="77"/>
                <a:cs typeface="Calibri" panose="020F0502020204030204" pitchFamily="34" charset="0"/>
              </a:rPr>
              <a:t>Case Study Scenario</a:t>
            </a:r>
            <a:endParaRPr lang="ru-RU" sz="4267" b="1" cap="all" dirty="0">
              <a:solidFill>
                <a:srgbClr val="002060"/>
              </a:solidFill>
              <a:latin typeface="Exo 2" pitchFamily="2" charset="77"/>
              <a:cs typeface="Calibri" panose="020F0502020204030204" pitchFamily="34" charset="0"/>
            </a:endParaRPr>
          </a:p>
        </p:txBody>
      </p:sp>
      <p:pic>
        <p:nvPicPr>
          <p:cNvPr id="4" name="Picture 3">
            <a:extLst>
              <a:ext uri="{FF2B5EF4-FFF2-40B4-BE49-F238E27FC236}">
                <a16:creationId xmlns:a16="http://schemas.microsoft.com/office/drawing/2014/main" id="{6ACA867E-F189-2847-AE8D-18EEDC2F4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134" y="928877"/>
            <a:ext cx="6611755" cy="5160117"/>
          </a:xfrm>
          <a:prstGeom prst="rect">
            <a:avLst/>
          </a:prstGeom>
        </p:spPr>
      </p:pic>
      <p:sp>
        <p:nvSpPr>
          <p:cNvPr id="6" name="Rectangle 5">
            <a:extLst>
              <a:ext uri="{FF2B5EF4-FFF2-40B4-BE49-F238E27FC236}">
                <a16:creationId xmlns:a16="http://schemas.microsoft.com/office/drawing/2014/main" id="{331D6D6B-6C65-C947-AE09-60C9011E0842}"/>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9DCE8550-3669-FD43-9878-52837C032357}"/>
              </a:ext>
            </a:extLst>
          </p:cNvPr>
          <p:cNvPicPr>
            <a:picLocks noChangeAspect="1"/>
          </p:cNvPicPr>
          <p:nvPr/>
        </p:nvPicPr>
        <p:blipFill>
          <a:blip r:embed="rId3"/>
          <a:stretch>
            <a:fillRect/>
          </a:stretch>
        </p:blipFill>
        <p:spPr>
          <a:xfrm>
            <a:off x="639706" y="6244432"/>
            <a:ext cx="396988" cy="558798"/>
          </a:xfrm>
          <a:prstGeom prst="rect">
            <a:avLst/>
          </a:prstGeom>
        </p:spPr>
      </p:pic>
      <p:sp>
        <p:nvSpPr>
          <p:cNvPr id="9" name="Slide Number Placeholder 6">
            <a:extLst>
              <a:ext uri="{FF2B5EF4-FFF2-40B4-BE49-F238E27FC236}">
                <a16:creationId xmlns:a16="http://schemas.microsoft.com/office/drawing/2014/main" id="{5B679404-D049-764C-AADC-90B3EFC433EA}"/>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44</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409722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Track Convoys</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45</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45</a:t>
            </a:fld>
            <a:endParaRPr lang="en-UA" b="1" dirty="0">
              <a:solidFill>
                <a:schemeClr val="bg1"/>
              </a:solidFill>
              <a:latin typeface="Exo 2" pitchFamily="2" charset="77"/>
            </a:endParaRPr>
          </a:p>
        </p:txBody>
      </p:sp>
      <p:pic>
        <p:nvPicPr>
          <p:cNvPr id="4" name="Picture 3">
            <a:extLst>
              <a:ext uri="{FF2B5EF4-FFF2-40B4-BE49-F238E27FC236}">
                <a16:creationId xmlns:a16="http://schemas.microsoft.com/office/drawing/2014/main" id="{C2D9EA18-CD05-7346-B4E9-F9946AC77C17}"/>
              </a:ext>
            </a:extLst>
          </p:cNvPr>
          <p:cNvPicPr>
            <a:picLocks noChangeAspect="1"/>
          </p:cNvPicPr>
          <p:nvPr/>
        </p:nvPicPr>
        <p:blipFill>
          <a:blip r:embed="rId4"/>
          <a:stretch>
            <a:fillRect/>
          </a:stretch>
        </p:blipFill>
        <p:spPr>
          <a:xfrm>
            <a:off x="131288" y="829706"/>
            <a:ext cx="8739580" cy="2996714"/>
          </a:xfrm>
          <a:prstGeom prst="rect">
            <a:avLst/>
          </a:prstGeom>
        </p:spPr>
      </p:pic>
      <p:pic>
        <p:nvPicPr>
          <p:cNvPr id="9" name="Picture 8">
            <a:extLst>
              <a:ext uri="{FF2B5EF4-FFF2-40B4-BE49-F238E27FC236}">
                <a16:creationId xmlns:a16="http://schemas.microsoft.com/office/drawing/2014/main" id="{FB39E563-6BCF-1F4E-BD56-72B6C71DD4AF}"/>
              </a:ext>
            </a:extLst>
          </p:cNvPr>
          <p:cNvPicPr>
            <a:picLocks noChangeAspect="1"/>
          </p:cNvPicPr>
          <p:nvPr/>
        </p:nvPicPr>
        <p:blipFill>
          <a:blip r:embed="rId5">
            <a:alphaModFix amt="73000"/>
          </a:blip>
          <a:stretch>
            <a:fillRect/>
          </a:stretch>
        </p:blipFill>
        <p:spPr>
          <a:xfrm>
            <a:off x="5828544" y="2355913"/>
            <a:ext cx="6203397" cy="3797300"/>
          </a:xfrm>
          <a:prstGeom prst="rect">
            <a:avLst/>
          </a:prstGeom>
        </p:spPr>
      </p:pic>
    </p:spTree>
    <p:extLst>
      <p:ext uri="{BB962C8B-B14F-4D97-AF65-F5344CB8AC3E}">
        <p14:creationId xmlns:p14="http://schemas.microsoft.com/office/powerpoint/2010/main" val="2500604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727690" cy="1004888"/>
          </a:xfrm>
        </p:spPr>
        <p:txBody>
          <a:bodyPr>
            <a:normAutofit/>
          </a:bodyPr>
          <a:lstStyle/>
          <a:p>
            <a:pPr eaLnBrk="1" hangingPunct="1"/>
            <a:r>
              <a:rPr lang="en-US" altLang="en-US" b="1" dirty="0">
                <a:solidFill>
                  <a:srgbClr val="1F3864"/>
                </a:solidFill>
                <a:latin typeface="Exo 2" pitchFamily="2" charset="77"/>
                <a:ea typeface="ＭＳ Ｐゴシック" panose="020B0600070205080204" pitchFamily="34" charset="-128"/>
              </a:rPr>
              <a:t>Intelligent Public Transport Operations</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46</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46</a:t>
            </a:fld>
            <a:endParaRPr lang="en-UA" b="1" dirty="0">
              <a:solidFill>
                <a:schemeClr val="bg1"/>
              </a:solidFill>
              <a:latin typeface="Exo 2" pitchFamily="2" charset="77"/>
            </a:endParaRPr>
          </a:p>
        </p:txBody>
      </p:sp>
      <p:pic>
        <p:nvPicPr>
          <p:cNvPr id="3" name="Picture 2">
            <a:extLst>
              <a:ext uri="{FF2B5EF4-FFF2-40B4-BE49-F238E27FC236}">
                <a16:creationId xmlns:a16="http://schemas.microsoft.com/office/drawing/2014/main" id="{0CA7BA68-F67C-6D42-B58A-B4ACD6E0A128}"/>
              </a:ext>
            </a:extLst>
          </p:cNvPr>
          <p:cNvPicPr>
            <a:picLocks noChangeAspect="1"/>
          </p:cNvPicPr>
          <p:nvPr/>
        </p:nvPicPr>
        <p:blipFill>
          <a:blip r:embed="rId4"/>
          <a:stretch>
            <a:fillRect/>
          </a:stretch>
        </p:blipFill>
        <p:spPr>
          <a:xfrm>
            <a:off x="1428870" y="840058"/>
            <a:ext cx="9143880" cy="5302615"/>
          </a:xfrm>
          <a:prstGeom prst="rect">
            <a:avLst/>
          </a:prstGeom>
        </p:spPr>
      </p:pic>
    </p:spTree>
    <p:extLst>
      <p:ext uri="{BB962C8B-B14F-4D97-AF65-F5344CB8AC3E}">
        <p14:creationId xmlns:p14="http://schemas.microsoft.com/office/powerpoint/2010/main" val="3037814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727690" cy="1004888"/>
          </a:xfrm>
        </p:spPr>
        <p:txBody>
          <a:bodyPr>
            <a:normAutofit/>
          </a:bodyPr>
          <a:lstStyle/>
          <a:p>
            <a:pPr eaLnBrk="1" hangingPunct="1"/>
            <a:r>
              <a:rPr lang="en-US" altLang="en-US" b="1" dirty="0">
                <a:solidFill>
                  <a:srgbClr val="1F3864"/>
                </a:solidFill>
                <a:latin typeface="Exo 2" pitchFamily="2" charset="77"/>
                <a:ea typeface="ＭＳ Ｐゴシック" panose="020B0600070205080204" pitchFamily="34" charset="-128"/>
              </a:rPr>
              <a:t>Intelligent Public Transport Operations</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47</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47</a:t>
            </a:fld>
            <a:endParaRPr lang="en-UA" b="1" dirty="0">
              <a:solidFill>
                <a:schemeClr val="bg1"/>
              </a:solidFill>
              <a:latin typeface="Exo 2" pitchFamily="2" charset="77"/>
            </a:endParaRPr>
          </a:p>
        </p:txBody>
      </p:sp>
      <p:pic>
        <p:nvPicPr>
          <p:cNvPr id="4" name="Picture 3">
            <a:extLst>
              <a:ext uri="{FF2B5EF4-FFF2-40B4-BE49-F238E27FC236}">
                <a16:creationId xmlns:a16="http://schemas.microsoft.com/office/drawing/2014/main" id="{CD19629B-FCAD-FA47-BEB8-16A9FC698986}"/>
              </a:ext>
            </a:extLst>
          </p:cNvPr>
          <p:cNvPicPr>
            <a:picLocks noChangeAspect="1"/>
          </p:cNvPicPr>
          <p:nvPr/>
        </p:nvPicPr>
        <p:blipFill>
          <a:blip r:embed="rId4"/>
          <a:stretch>
            <a:fillRect/>
          </a:stretch>
        </p:blipFill>
        <p:spPr>
          <a:xfrm>
            <a:off x="3073185" y="1030923"/>
            <a:ext cx="5537415" cy="4776425"/>
          </a:xfrm>
          <a:prstGeom prst="rect">
            <a:avLst/>
          </a:prstGeom>
        </p:spPr>
      </p:pic>
    </p:spTree>
    <p:extLst>
      <p:ext uri="{BB962C8B-B14F-4D97-AF65-F5344CB8AC3E}">
        <p14:creationId xmlns:p14="http://schemas.microsoft.com/office/powerpoint/2010/main" val="2354786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76643DB3-7E33-134C-9C66-C9CC0D7E80EF}"/>
              </a:ext>
            </a:extLst>
          </p:cNvPr>
          <p:cNvSpPr>
            <a:spLocks noGrp="1" noChangeArrowheads="1"/>
          </p:cNvSpPr>
          <p:nvPr>
            <p:ph type="title" idx="4294967295"/>
          </p:nvPr>
        </p:nvSpPr>
        <p:spPr>
          <a:xfrm>
            <a:off x="267970" y="54770"/>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Smart Cities</a:t>
            </a:r>
          </a:p>
        </p:txBody>
      </p:sp>
      <p:sp>
        <p:nvSpPr>
          <p:cNvPr id="56322" name="Slide Number Placeholder 3">
            <a:extLst>
              <a:ext uri="{FF2B5EF4-FFF2-40B4-BE49-F238E27FC236}">
                <a16:creationId xmlns:a16="http://schemas.microsoft.com/office/drawing/2014/main" id="{F28C65D5-B685-9545-B186-D7EE1D299C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A441D0F7-84F9-B744-9123-B534C3C56A70}" type="slidenum">
              <a:rPr lang="en-US" altLang="en-US" sz="1200">
                <a:solidFill>
                  <a:srgbClr val="000000"/>
                </a:solidFill>
                <a:latin typeface="Tahoma" panose="020B0604030504040204" pitchFamily="34" charset="0"/>
              </a:rPr>
              <a:pPr>
                <a:lnSpc>
                  <a:spcPct val="100000"/>
                </a:lnSpc>
                <a:spcBef>
                  <a:spcPct val="0"/>
                </a:spcBef>
                <a:buClrTx/>
                <a:buSzTx/>
                <a:buFontTx/>
                <a:buNone/>
              </a:pPr>
              <a:t>48</a:t>
            </a:fld>
            <a:endParaRPr lang="en-US" altLang="en-US" sz="1200">
              <a:solidFill>
                <a:srgbClr val="000000"/>
              </a:solidFill>
              <a:latin typeface="Tahoma" panose="020B0604030504040204" pitchFamily="34" charset="0"/>
            </a:endParaRPr>
          </a:p>
        </p:txBody>
      </p:sp>
      <p:pic>
        <p:nvPicPr>
          <p:cNvPr id="56323" name="Picture 3">
            <a:extLst>
              <a:ext uri="{FF2B5EF4-FFF2-40B4-BE49-F238E27FC236}">
                <a16:creationId xmlns:a16="http://schemas.microsoft.com/office/drawing/2014/main" id="{373D2B9A-A464-2844-A123-0AE2E62AF5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059658"/>
            <a:ext cx="10058400"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C800704-31AE-F940-B58D-F8CE0546DB76}"/>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460D0F6B-F100-BA42-BDAA-8E11B1E07231}"/>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35157A16-3ED8-9A44-8036-4765E136B1F5}"/>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48</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113527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76643DB3-7E33-134C-9C66-C9CC0D7E80EF}"/>
              </a:ext>
            </a:extLst>
          </p:cNvPr>
          <p:cNvSpPr>
            <a:spLocks noGrp="1" noChangeArrowheads="1"/>
          </p:cNvSpPr>
          <p:nvPr>
            <p:ph type="title" idx="4294967295"/>
          </p:nvPr>
        </p:nvSpPr>
        <p:spPr>
          <a:xfrm>
            <a:off x="267970" y="54770"/>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Smart Cities</a:t>
            </a:r>
          </a:p>
        </p:txBody>
      </p:sp>
      <p:sp>
        <p:nvSpPr>
          <p:cNvPr id="56322" name="Slide Number Placeholder 3">
            <a:extLst>
              <a:ext uri="{FF2B5EF4-FFF2-40B4-BE49-F238E27FC236}">
                <a16:creationId xmlns:a16="http://schemas.microsoft.com/office/drawing/2014/main" id="{F28C65D5-B685-9545-B186-D7EE1D299C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A441D0F7-84F9-B744-9123-B534C3C56A70}" type="slidenum">
              <a:rPr lang="en-US" altLang="en-US" sz="1200">
                <a:solidFill>
                  <a:srgbClr val="000000"/>
                </a:solidFill>
                <a:latin typeface="Tahoma" panose="020B0604030504040204" pitchFamily="34" charset="0"/>
              </a:rPr>
              <a:pPr>
                <a:lnSpc>
                  <a:spcPct val="100000"/>
                </a:lnSpc>
                <a:spcBef>
                  <a:spcPct val="0"/>
                </a:spcBef>
                <a:buClrTx/>
                <a:buSzTx/>
                <a:buFontTx/>
                <a:buNone/>
              </a:pPr>
              <a:t>49</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C800704-31AE-F940-B58D-F8CE0546DB76}"/>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460D0F6B-F100-BA42-BDAA-8E11B1E07231}"/>
              </a:ext>
            </a:extLst>
          </p:cNvPr>
          <p:cNvPicPr>
            <a:picLocks noChangeAspect="1"/>
          </p:cNvPicPr>
          <p:nvPr/>
        </p:nvPicPr>
        <p:blipFill>
          <a:blip r:embed="rId3"/>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35157A16-3ED8-9A44-8036-4765E136B1F5}"/>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49</a:t>
            </a:fld>
            <a:endParaRPr lang="en-UA" b="1" dirty="0">
              <a:solidFill>
                <a:schemeClr val="bg1"/>
              </a:solidFill>
              <a:latin typeface="Exo 2" pitchFamily="2" charset="77"/>
            </a:endParaRPr>
          </a:p>
        </p:txBody>
      </p:sp>
      <p:pic>
        <p:nvPicPr>
          <p:cNvPr id="3" name="Picture 2">
            <a:extLst>
              <a:ext uri="{FF2B5EF4-FFF2-40B4-BE49-F238E27FC236}">
                <a16:creationId xmlns:a16="http://schemas.microsoft.com/office/drawing/2014/main" id="{FF90A0D2-7E34-D64C-9862-A790AC24FF55}"/>
              </a:ext>
            </a:extLst>
          </p:cNvPr>
          <p:cNvPicPr>
            <a:picLocks noChangeAspect="1"/>
          </p:cNvPicPr>
          <p:nvPr/>
        </p:nvPicPr>
        <p:blipFill>
          <a:blip r:embed="rId4"/>
          <a:stretch>
            <a:fillRect/>
          </a:stretch>
        </p:blipFill>
        <p:spPr>
          <a:xfrm>
            <a:off x="6522385" y="136525"/>
            <a:ext cx="5274331" cy="5934819"/>
          </a:xfrm>
          <a:prstGeom prst="rect">
            <a:avLst/>
          </a:prstGeom>
        </p:spPr>
      </p:pic>
      <p:pic>
        <p:nvPicPr>
          <p:cNvPr id="8" name="Picture 7">
            <a:extLst>
              <a:ext uri="{FF2B5EF4-FFF2-40B4-BE49-F238E27FC236}">
                <a16:creationId xmlns:a16="http://schemas.microsoft.com/office/drawing/2014/main" id="{17737FD6-4FA9-7E47-8604-FDD51B54C9AD}"/>
              </a:ext>
            </a:extLst>
          </p:cNvPr>
          <p:cNvPicPr>
            <a:picLocks noChangeAspect="1"/>
          </p:cNvPicPr>
          <p:nvPr/>
        </p:nvPicPr>
        <p:blipFill>
          <a:blip r:embed="rId5"/>
          <a:stretch>
            <a:fillRect/>
          </a:stretch>
        </p:blipFill>
        <p:spPr>
          <a:xfrm>
            <a:off x="1036694" y="970989"/>
            <a:ext cx="5107566" cy="5088925"/>
          </a:xfrm>
          <a:prstGeom prst="rect">
            <a:avLst/>
          </a:prstGeom>
        </p:spPr>
      </p:pic>
    </p:spTree>
    <p:extLst>
      <p:ext uri="{BB962C8B-B14F-4D97-AF65-F5344CB8AC3E}">
        <p14:creationId xmlns:p14="http://schemas.microsoft.com/office/powerpoint/2010/main" val="46230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A919-EAB2-F548-8DC9-CAF343F53F98}"/>
              </a:ext>
            </a:extLst>
          </p:cNvPr>
          <p:cNvSpPr>
            <a:spLocks noGrp="1"/>
          </p:cNvSpPr>
          <p:nvPr>
            <p:ph type="title"/>
          </p:nvPr>
        </p:nvSpPr>
        <p:spPr>
          <a:xfrm>
            <a:off x="1293543" y="379801"/>
            <a:ext cx="10660564" cy="748356"/>
          </a:xfrm>
        </p:spPr>
        <p:txBody>
          <a:bodyPr>
            <a:normAutofit/>
          </a:bodyPr>
          <a:lstStyle/>
          <a:p>
            <a:r>
              <a:rPr lang="en-UA" dirty="0">
                <a:latin typeface="Exo 2" pitchFamily="2" charset="77"/>
              </a:rPr>
              <a:t>Introduction to the Internet of Things</a:t>
            </a:r>
            <a:endParaRPr lang="en-UA" dirty="0"/>
          </a:p>
        </p:txBody>
      </p:sp>
      <p:sp>
        <p:nvSpPr>
          <p:cNvPr id="4" name="Slide Number Placeholder 3">
            <a:extLst>
              <a:ext uri="{FF2B5EF4-FFF2-40B4-BE49-F238E27FC236}">
                <a16:creationId xmlns:a16="http://schemas.microsoft.com/office/drawing/2014/main" id="{06646C53-0D9C-3C4E-BB9D-55C1CCD0B8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z="2000" smtClean="0">
                <a:solidFill>
                  <a:schemeClr val="bg1"/>
                </a:solidFill>
              </a:rPr>
              <a:t>5</a:t>
            </a:fld>
            <a:endParaRPr lang="ru-RU" dirty="0">
              <a:solidFill>
                <a:schemeClr val="bg1"/>
              </a:solidFill>
            </a:endParaRPr>
          </a:p>
        </p:txBody>
      </p:sp>
      <p:sp>
        <p:nvSpPr>
          <p:cNvPr id="5" name="TextBox 4">
            <a:extLst>
              <a:ext uri="{FF2B5EF4-FFF2-40B4-BE49-F238E27FC236}">
                <a16:creationId xmlns:a16="http://schemas.microsoft.com/office/drawing/2014/main" id="{ABC6E8E6-FA00-E04E-83EC-54BEB501A6BA}"/>
              </a:ext>
            </a:extLst>
          </p:cNvPr>
          <p:cNvSpPr txBox="1"/>
          <p:nvPr/>
        </p:nvSpPr>
        <p:spPr>
          <a:xfrm>
            <a:off x="1293543" y="1486855"/>
            <a:ext cx="9604914" cy="3539430"/>
          </a:xfrm>
          <a:prstGeom prst="rect">
            <a:avLst/>
          </a:prstGeom>
          <a:noFill/>
        </p:spPr>
        <p:txBody>
          <a:bodyPr wrap="square" rtlCol="0">
            <a:spAutoFit/>
          </a:bodyPr>
          <a:lstStyle/>
          <a:p>
            <a:endParaRPr lang="en-UA" sz="2800" dirty="0">
              <a:solidFill>
                <a:srgbClr val="1F3864"/>
              </a:solidFill>
              <a:latin typeface="Exo 2" pitchFamily="2" charset="77"/>
            </a:endParaRPr>
          </a:p>
          <a:p>
            <a:endParaRPr lang="en-UA" sz="2800" dirty="0">
              <a:solidFill>
                <a:srgbClr val="1F3864"/>
              </a:solidFill>
              <a:latin typeface="Exo 2" pitchFamily="2" charset="77"/>
            </a:endParaRPr>
          </a:p>
          <a:p>
            <a:pPr marL="457200" indent="-457200">
              <a:buAutoNum type="arabicPeriod"/>
            </a:pPr>
            <a:r>
              <a:rPr lang="en-UA" sz="2800" dirty="0">
                <a:solidFill>
                  <a:srgbClr val="1F3864"/>
                </a:solidFill>
                <a:latin typeface="Exo 2" pitchFamily="2" charset="77"/>
              </a:rPr>
              <a:t>Internet of Things: Concept</a:t>
            </a:r>
            <a:endParaRPr lang="ru-RU" sz="2800" dirty="0">
              <a:solidFill>
                <a:srgbClr val="1F3864"/>
              </a:solidFill>
              <a:latin typeface="Exo 2" pitchFamily="2" charset="77"/>
            </a:endParaRPr>
          </a:p>
          <a:p>
            <a:pPr marL="457200" indent="-457200">
              <a:buAutoNum type="arabicPeriod"/>
            </a:pPr>
            <a:r>
              <a:rPr lang="en-UA" sz="2800" dirty="0">
                <a:solidFill>
                  <a:srgbClr val="1F3864"/>
                </a:solidFill>
                <a:latin typeface="Exo 2" pitchFamily="2" charset="77"/>
              </a:rPr>
              <a:t>Internet of Things: Case Study</a:t>
            </a:r>
          </a:p>
          <a:p>
            <a:endParaRPr lang="en-UA" sz="2800" dirty="0">
              <a:solidFill>
                <a:srgbClr val="1F3864"/>
              </a:solidFill>
              <a:latin typeface="Exo 2" pitchFamily="2" charset="77"/>
            </a:endParaRPr>
          </a:p>
          <a:p>
            <a:pPr marL="457200" indent="-457200">
              <a:buAutoNum type="arabicPeriod"/>
            </a:pPr>
            <a:endParaRPr lang="en-UA" sz="2800" dirty="0">
              <a:solidFill>
                <a:srgbClr val="1F3864"/>
              </a:solidFill>
              <a:latin typeface="Exo 2" pitchFamily="2" charset="77"/>
            </a:endParaRPr>
          </a:p>
          <a:p>
            <a:pPr marL="457200" indent="-457200">
              <a:buAutoNum type="arabicPeriod"/>
            </a:pPr>
            <a:endParaRPr lang="en-UA" sz="2800" dirty="0">
              <a:solidFill>
                <a:srgbClr val="1F3864"/>
              </a:solidFill>
              <a:latin typeface="Exo 2" pitchFamily="2" charset="77"/>
            </a:endParaRPr>
          </a:p>
          <a:p>
            <a:endParaRPr lang="en-UA" sz="2800" dirty="0">
              <a:solidFill>
                <a:srgbClr val="1F3864"/>
              </a:solidFill>
              <a:latin typeface="Exo 2" pitchFamily="2" charset="77"/>
            </a:endParaRPr>
          </a:p>
        </p:txBody>
      </p:sp>
    </p:spTree>
    <p:extLst>
      <p:ext uri="{BB962C8B-B14F-4D97-AF65-F5344CB8AC3E}">
        <p14:creationId xmlns:p14="http://schemas.microsoft.com/office/powerpoint/2010/main" val="3578156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432B3EC3-39E6-0247-B1B1-21C70BED1ECD}"/>
              </a:ext>
            </a:extLst>
          </p:cNvPr>
          <p:cNvSpPr>
            <a:spLocks noGrp="1" noChangeArrowheads="1"/>
          </p:cNvSpPr>
          <p:nvPr>
            <p:ph type="title" idx="4294967295"/>
          </p:nvPr>
        </p:nvSpPr>
        <p:spPr>
          <a:xfrm>
            <a:off x="366712" y="54770"/>
            <a:ext cx="11430004" cy="1004888"/>
          </a:xfrm>
        </p:spPr>
        <p:txBody>
          <a:bodyPr>
            <a:normAutofit/>
          </a:bodyPr>
          <a:lstStyle/>
          <a:p>
            <a:pPr eaLnBrk="1" hangingPunct="1"/>
            <a:r>
              <a:rPr lang="en-US" altLang="en-US" b="1" dirty="0">
                <a:solidFill>
                  <a:srgbClr val="1F3864"/>
                </a:solidFill>
                <a:latin typeface="Exo 2" pitchFamily="2" charset="77"/>
                <a:ea typeface="ＭＳ Ｐゴシック" panose="020B0600070205080204" pitchFamily="34" charset="-128"/>
              </a:rPr>
              <a:t>Implementation of the Smart Cities </a:t>
            </a:r>
          </a:p>
        </p:txBody>
      </p:sp>
      <p:sp>
        <p:nvSpPr>
          <p:cNvPr id="58370" name="Slide Number Placeholder 3">
            <a:extLst>
              <a:ext uri="{FF2B5EF4-FFF2-40B4-BE49-F238E27FC236}">
                <a16:creationId xmlns:a16="http://schemas.microsoft.com/office/drawing/2014/main" id="{07181CA9-A3EE-A64B-A8A9-047FD1FFBB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0FFB6A79-5EFF-9545-BED8-04574FEE0188}" type="slidenum">
              <a:rPr lang="en-US" altLang="en-US" sz="1200">
                <a:solidFill>
                  <a:srgbClr val="000000"/>
                </a:solidFill>
                <a:latin typeface="Tahoma" panose="020B0604030504040204" pitchFamily="34" charset="0"/>
              </a:rPr>
              <a:pPr>
                <a:lnSpc>
                  <a:spcPct val="100000"/>
                </a:lnSpc>
                <a:spcBef>
                  <a:spcPct val="0"/>
                </a:spcBef>
                <a:buClrTx/>
                <a:buSzTx/>
                <a:buFontTx/>
                <a:buNone/>
              </a:pPr>
              <a:t>50</a:t>
            </a:fld>
            <a:endParaRPr lang="en-US" altLang="en-US" sz="1200">
              <a:solidFill>
                <a:srgbClr val="000000"/>
              </a:solidFill>
              <a:latin typeface="Tahoma" panose="020B0604030504040204" pitchFamily="34" charset="0"/>
            </a:endParaRPr>
          </a:p>
        </p:txBody>
      </p:sp>
      <p:pic>
        <p:nvPicPr>
          <p:cNvPr id="58371" name="Picture 1">
            <a:extLst>
              <a:ext uri="{FF2B5EF4-FFF2-40B4-BE49-F238E27FC236}">
                <a16:creationId xmlns:a16="http://schemas.microsoft.com/office/drawing/2014/main" id="{5110C2DD-72F0-5742-B012-2C92F930ED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6694" y="826294"/>
            <a:ext cx="100584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628DB99-1D8C-6B44-BE83-7511AA690542}"/>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27A7E0B4-6519-6745-BF2D-31000348F52F}"/>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EAD12CAA-1ED4-924D-B42E-60857142C21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50</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305853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DFF78F21-461A-6841-B3DA-A7615AE7D8F7}"/>
              </a:ext>
            </a:extLst>
          </p:cNvPr>
          <p:cNvSpPr>
            <a:spLocks noGrp="1" noChangeArrowheads="1"/>
          </p:cNvSpPr>
          <p:nvPr>
            <p:ph type="title" idx="4294967295"/>
          </p:nvPr>
        </p:nvSpPr>
        <p:spPr>
          <a:xfrm>
            <a:off x="210820" y="9985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Education</a:t>
            </a:r>
          </a:p>
        </p:txBody>
      </p:sp>
      <p:sp>
        <p:nvSpPr>
          <p:cNvPr id="62466" name="Slide Number Placeholder 3">
            <a:extLst>
              <a:ext uri="{FF2B5EF4-FFF2-40B4-BE49-F238E27FC236}">
                <a16:creationId xmlns:a16="http://schemas.microsoft.com/office/drawing/2014/main" id="{292AE57C-14AD-F645-8C6E-4F9D626B6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2FAE366B-CEBD-0B4F-83B9-8EEB47916133}" type="slidenum">
              <a:rPr lang="en-US" altLang="en-US" sz="1200">
                <a:solidFill>
                  <a:srgbClr val="000000"/>
                </a:solidFill>
                <a:latin typeface="Tahoma" panose="020B0604030504040204" pitchFamily="34" charset="0"/>
              </a:rPr>
              <a:pPr>
                <a:lnSpc>
                  <a:spcPct val="100000"/>
                </a:lnSpc>
                <a:spcBef>
                  <a:spcPct val="0"/>
                </a:spcBef>
                <a:buClrTx/>
                <a:buSzTx/>
                <a:buFontTx/>
                <a:buNone/>
              </a:pPr>
              <a:t>51</a:t>
            </a:fld>
            <a:endParaRPr lang="en-US" altLang="en-US" sz="1200">
              <a:solidFill>
                <a:srgbClr val="000000"/>
              </a:solidFill>
              <a:latin typeface="Tahoma" panose="020B0604030504040204" pitchFamily="34" charset="0"/>
            </a:endParaRPr>
          </a:p>
        </p:txBody>
      </p:sp>
      <p:pic>
        <p:nvPicPr>
          <p:cNvPr id="62467" name="Picture 3">
            <a:extLst>
              <a:ext uri="{FF2B5EF4-FFF2-40B4-BE49-F238E27FC236}">
                <a16:creationId xmlns:a16="http://schemas.microsoft.com/office/drawing/2014/main" id="{26FC77E9-3668-B74F-8EF7-B6C155D53C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7266" y="1387793"/>
            <a:ext cx="100584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ED7EDB8-081E-1B45-AE11-D137C1FF6227}"/>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51E3A871-2BC8-234A-8BC4-FF3BA9FF8649}"/>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E7BB98DB-F96B-7F46-9005-0527AC61D937}"/>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51</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245454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677F5CA8-3EE0-4D49-91B3-E39987CDA2EB}"/>
              </a:ext>
            </a:extLst>
          </p:cNvPr>
          <p:cNvSpPr>
            <a:spLocks noGrp="1" noChangeArrowheads="1"/>
          </p:cNvSpPr>
          <p:nvPr>
            <p:ph type="title" idx="4294967295"/>
          </p:nvPr>
        </p:nvSpPr>
        <p:spPr>
          <a:xfrm>
            <a:off x="333375" y="12271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Productivity</a:t>
            </a:r>
          </a:p>
        </p:txBody>
      </p:sp>
      <p:sp>
        <p:nvSpPr>
          <p:cNvPr id="64514" name="Slide Number Placeholder 3">
            <a:extLst>
              <a:ext uri="{FF2B5EF4-FFF2-40B4-BE49-F238E27FC236}">
                <a16:creationId xmlns:a16="http://schemas.microsoft.com/office/drawing/2014/main" id="{EADE0D9F-45B5-0540-82AD-6FD6487BD1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00B4005D-73A0-1A46-B416-061F473370F9}" type="slidenum">
              <a:rPr lang="en-US" altLang="en-US" sz="1200">
                <a:solidFill>
                  <a:srgbClr val="000000"/>
                </a:solidFill>
                <a:latin typeface="Tahoma" panose="020B0604030504040204" pitchFamily="34" charset="0"/>
              </a:rPr>
              <a:pPr>
                <a:lnSpc>
                  <a:spcPct val="100000"/>
                </a:lnSpc>
                <a:spcBef>
                  <a:spcPct val="0"/>
                </a:spcBef>
                <a:buClrTx/>
                <a:buSzTx/>
                <a:buFontTx/>
                <a:buNone/>
              </a:pPr>
              <a:t>52</a:t>
            </a:fld>
            <a:endParaRPr lang="en-US" altLang="en-US" sz="1200">
              <a:solidFill>
                <a:srgbClr val="000000"/>
              </a:solidFill>
              <a:latin typeface="Tahoma" panose="020B0604030504040204" pitchFamily="34" charset="0"/>
            </a:endParaRPr>
          </a:p>
        </p:txBody>
      </p:sp>
      <p:pic>
        <p:nvPicPr>
          <p:cNvPr id="64515" name="Picture 3">
            <a:extLst>
              <a:ext uri="{FF2B5EF4-FFF2-40B4-BE49-F238E27FC236}">
                <a16:creationId xmlns:a16="http://schemas.microsoft.com/office/drawing/2014/main" id="{211544A4-D4E5-5C47-8C74-D581C78F49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9615" y="1068388"/>
            <a:ext cx="100584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5A3C5DA-CD96-F24C-A146-52A77FBF5A47}"/>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8CB9E639-635D-F345-8E1A-2A87F4CC8B7A}"/>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79658914-6859-084E-A074-A868EFE1E42C}"/>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52</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995001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24EC76B5-E138-3F40-BB7A-C93D56F3781E}"/>
              </a:ext>
            </a:extLst>
          </p:cNvPr>
          <p:cNvSpPr>
            <a:spLocks noGrp="1" noChangeArrowheads="1"/>
          </p:cNvSpPr>
          <p:nvPr>
            <p:ph type="title" idx="4294967295"/>
          </p:nvPr>
        </p:nvSpPr>
        <p:spPr>
          <a:xfrm>
            <a:off x="359410" y="63820"/>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Smart Home</a:t>
            </a:r>
          </a:p>
        </p:txBody>
      </p:sp>
      <p:sp>
        <p:nvSpPr>
          <p:cNvPr id="66562" name="Slide Number Placeholder 3">
            <a:extLst>
              <a:ext uri="{FF2B5EF4-FFF2-40B4-BE49-F238E27FC236}">
                <a16:creationId xmlns:a16="http://schemas.microsoft.com/office/drawing/2014/main" id="{47EB3D84-73CD-D348-BD1A-151E4FA6D3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752039AD-7351-DC42-84B6-82DB45D7BEBC}" type="slidenum">
              <a:rPr lang="en-US" altLang="en-US" sz="1200">
                <a:solidFill>
                  <a:srgbClr val="000000"/>
                </a:solidFill>
                <a:latin typeface="Tahoma" panose="020B0604030504040204" pitchFamily="34" charset="0"/>
              </a:rPr>
              <a:pPr>
                <a:lnSpc>
                  <a:spcPct val="100000"/>
                </a:lnSpc>
                <a:spcBef>
                  <a:spcPct val="0"/>
                </a:spcBef>
                <a:buClrTx/>
                <a:buSzTx/>
                <a:buFontTx/>
                <a:buNone/>
              </a:pPr>
              <a:t>53</a:t>
            </a:fld>
            <a:endParaRPr lang="en-US" altLang="en-US" sz="1200">
              <a:solidFill>
                <a:srgbClr val="000000"/>
              </a:solidFill>
              <a:latin typeface="Tahoma" panose="020B0604030504040204" pitchFamily="34" charset="0"/>
            </a:endParaRPr>
          </a:p>
        </p:txBody>
      </p:sp>
      <p:pic>
        <p:nvPicPr>
          <p:cNvPr id="66563" name="Picture 2">
            <a:extLst>
              <a:ext uri="{FF2B5EF4-FFF2-40B4-BE49-F238E27FC236}">
                <a16:creationId xmlns:a16="http://schemas.microsoft.com/office/drawing/2014/main" id="{76430A2C-D822-EC49-83E9-6C5A7656A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441" y="974037"/>
            <a:ext cx="7604760" cy="4955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A28AD293-4C94-C148-A85C-74205ADE30C4}"/>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6F45FC0E-BC0F-3D45-9EAE-C7113890DB5A}"/>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54283C23-C89E-2342-A273-CDF9B3A93A08}"/>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53</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941780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727690" cy="1004888"/>
          </a:xfrm>
        </p:spPr>
        <p:txBody>
          <a:bodyPr>
            <a:normAutofit/>
          </a:bodyPr>
          <a:lstStyle/>
          <a:p>
            <a:pPr eaLnBrk="1" hangingPunct="1"/>
            <a:r>
              <a:rPr lang="en-US" altLang="en-US" b="1" dirty="0">
                <a:solidFill>
                  <a:srgbClr val="1F3864"/>
                </a:solidFill>
                <a:latin typeface="Exo 2" pitchFamily="2" charset="77"/>
                <a:ea typeface="ＭＳ Ｐゴシック" panose="020B0600070205080204" pitchFamily="34" charset="-128"/>
              </a:rPr>
              <a:t>Smart Home</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54</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54</a:t>
            </a:fld>
            <a:endParaRPr lang="en-UA" b="1" dirty="0">
              <a:solidFill>
                <a:schemeClr val="bg1"/>
              </a:solidFill>
              <a:latin typeface="Exo 2" pitchFamily="2" charset="77"/>
            </a:endParaRPr>
          </a:p>
        </p:txBody>
      </p:sp>
      <p:pic>
        <p:nvPicPr>
          <p:cNvPr id="3" name="Picture 2">
            <a:extLst>
              <a:ext uri="{FF2B5EF4-FFF2-40B4-BE49-F238E27FC236}">
                <a16:creationId xmlns:a16="http://schemas.microsoft.com/office/drawing/2014/main" id="{CD24CD98-AFAE-1544-BF2E-569C18486513}"/>
              </a:ext>
            </a:extLst>
          </p:cNvPr>
          <p:cNvPicPr>
            <a:picLocks noChangeAspect="1"/>
          </p:cNvPicPr>
          <p:nvPr/>
        </p:nvPicPr>
        <p:blipFill>
          <a:blip r:embed="rId4"/>
          <a:stretch>
            <a:fillRect/>
          </a:stretch>
        </p:blipFill>
        <p:spPr>
          <a:xfrm>
            <a:off x="1701800" y="1117600"/>
            <a:ext cx="8788400" cy="4622800"/>
          </a:xfrm>
          <a:prstGeom prst="rect">
            <a:avLst/>
          </a:prstGeom>
        </p:spPr>
      </p:pic>
    </p:spTree>
    <p:extLst>
      <p:ext uri="{BB962C8B-B14F-4D97-AF65-F5344CB8AC3E}">
        <p14:creationId xmlns:p14="http://schemas.microsoft.com/office/powerpoint/2010/main" val="2583721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727690" cy="1004888"/>
          </a:xfrm>
        </p:spPr>
        <p:txBody>
          <a:bodyPr>
            <a:normAutofit/>
          </a:bodyPr>
          <a:lstStyle/>
          <a:p>
            <a:pPr eaLnBrk="1" hangingPunct="1"/>
            <a:r>
              <a:rPr lang="en-US" altLang="en-US" b="1" dirty="0">
                <a:solidFill>
                  <a:srgbClr val="1F3864"/>
                </a:solidFill>
                <a:latin typeface="Exo 2" pitchFamily="2" charset="77"/>
                <a:ea typeface="ＭＳ Ｐゴシック" panose="020B0600070205080204" pitchFamily="34" charset="-128"/>
              </a:rPr>
              <a:t>Smart Home</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55</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55</a:t>
            </a:fld>
            <a:endParaRPr lang="en-UA" b="1" dirty="0">
              <a:solidFill>
                <a:schemeClr val="bg1"/>
              </a:solidFill>
              <a:latin typeface="Exo 2" pitchFamily="2" charset="77"/>
            </a:endParaRPr>
          </a:p>
        </p:txBody>
      </p:sp>
      <p:pic>
        <p:nvPicPr>
          <p:cNvPr id="4" name="Picture 3">
            <a:extLst>
              <a:ext uri="{FF2B5EF4-FFF2-40B4-BE49-F238E27FC236}">
                <a16:creationId xmlns:a16="http://schemas.microsoft.com/office/drawing/2014/main" id="{E07C7DB0-1852-E649-9C60-417943CD82B3}"/>
              </a:ext>
            </a:extLst>
          </p:cNvPr>
          <p:cNvPicPr>
            <a:picLocks noChangeAspect="1"/>
          </p:cNvPicPr>
          <p:nvPr/>
        </p:nvPicPr>
        <p:blipFill>
          <a:blip r:embed="rId4"/>
          <a:stretch>
            <a:fillRect/>
          </a:stretch>
        </p:blipFill>
        <p:spPr>
          <a:xfrm>
            <a:off x="3414599" y="788280"/>
            <a:ext cx="5466511" cy="5366458"/>
          </a:xfrm>
          <a:prstGeom prst="rect">
            <a:avLst/>
          </a:prstGeom>
        </p:spPr>
      </p:pic>
    </p:spTree>
    <p:extLst>
      <p:ext uri="{BB962C8B-B14F-4D97-AF65-F5344CB8AC3E}">
        <p14:creationId xmlns:p14="http://schemas.microsoft.com/office/powerpoint/2010/main" val="4252260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626110" y="40638"/>
            <a:ext cx="10727690" cy="1004888"/>
          </a:xfrm>
        </p:spPr>
        <p:txBody>
          <a:bodyPr>
            <a:normAutofit/>
          </a:bodyPr>
          <a:lstStyle/>
          <a:p>
            <a:pPr eaLnBrk="1" hangingPunct="1"/>
            <a:r>
              <a:rPr lang="en-US" altLang="en-US" b="1" dirty="0">
                <a:solidFill>
                  <a:srgbClr val="1F3864"/>
                </a:solidFill>
                <a:latin typeface="Exo 2" pitchFamily="2" charset="77"/>
                <a:ea typeface="ＭＳ Ｐゴシック" panose="020B0600070205080204" pitchFamily="34" charset="-128"/>
              </a:rPr>
              <a:t>Structural Health Monitoring</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56</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56</a:t>
            </a:fld>
            <a:endParaRPr lang="en-UA" b="1" dirty="0">
              <a:solidFill>
                <a:schemeClr val="bg1"/>
              </a:solidFill>
              <a:latin typeface="Exo 2" pitchFamily="2" charset="77"/>
            </a:endParaRPr>
          </a:p>
        </p:txBody>
      </p:sp>
      <p:pic>
        <p:nvPicPr>
          <p:cNvPr id="3" name="Picture 2">
            <a:extLst>
              <a:ext uri="{FF2B5EF4-FFF2-40B4-BE49-F238E27FC236}">
                <a16:creationId xmlns:a16="http://schemas.microsoft.com/office/drawing/2014/main" id="{C418E961-5775-7545-AD16-B7047CE4C1A6}"/>
              </a:ext>
            </a:extLst>
          </p:cNvPr>
          <p:cNvPicPr>
            <a:picLocks noChangeAspect="1"/>
          </p:cNvPicPr>
          <p:nvPr/>
        </p:nvPicPr>
        <p:blipFill>
          <a:blip r:embed="rId4"/>
          <a:stretch>
            <a:fillRect/>
          </a:stretch>
        </p:blipFill>
        <p:spPr>
          <a:xfrm>
            <a:off x="0" y="1010443"/>
            <a:ext cx="7566891" cy="4357370"/>
          </a:xfrm>
          <a:prstGeom prst="rect">
            <a:avLst/>
          </a:prstGeom>
        </p:spPr>
      </p:pic>
      <p:pic>
        <p:nvPicPr>
          <p:cNvPr id="9" name="Picture 8">
            <a:extLst>
              <a:ext uri="{FF2B5EF4-FFF2-40B4-BE49-F238E27FC236}">
                <a16:creationId xmlns:a16="http://schemas.microsoft.com/office/drawing/2014/main" id="{AB65F7FF-A7DB-8A41-A3DC-8DF9CDE902E4}"/>
              </a:ext>
            </a:extLst>
          </p:cNvPr>
          <p:cNvPicPr>
            <a:picLocks noChangeAspect="1"/>
          </p:cNvPicPr>
          <p:nvPr/>
        </p:nvPicPr>
        <p:blipFill>
          <a:blip r:embed="rId5"/>
          <a:stretch>
            <a:fillRect/>
          </a:stretch>
        </p:blipFill>
        <p:spPr>
          <a:xfrm>
            <a:off x="6176010" y="2162812"/>
            <a:ext cx="5919934" cy="3877626"/>
          </a:xfrm>
          <a:prstGeom prst="rect">
            <a:avLst/>
          </a:prstGeom>
        </p:spPr>
      </p:pic>
    </p:spTree>
    <p:extLst>
      <p:ext uri="{BB962C8B-B14F-4D97-AF65-F5344CB8AC3E}">
        <p14:creationId xmlns:p14="http://schemas.microsoft.com/office/powerpoint/2010/main" val="2260921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320040" y="40638"/>
            <a:ext cx="11784330" cy="1004888"/>
          </a:xfrm>
        </p:spPr>
        <p:txBody>
          <a:bodyPr>
            <a:noAutofit/>
          </a:bodyPr>
          <a:lstStyle/>
          <a:p>
            <a:pPr eaLnBrk="1" hangingPunct="1"/>
            <a:r>
              <a:rPr lang="en-US" altLang="en-US" b="1" dirty="0">
                <a:solidFill>
                  <a:srgbClr val="1F3864"/>
                </a:solidFill>
                <a:latin typeface="Exo 2" pitchFamily="2" charset="77"/>
                <a:ea typeface="ＭＳ Ｐゴシック" panose="020B0600070205080204" pitchFamily="34" charset="-128"/>
              </a:rPr>
              <a:t>Healthcare and Remote Patient Monitoring</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57</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57</a:t>
            </a:fld>
            <a:endParaRPr lang="en-UA" b="1" dirty="0">
              <a:solidFill>
                <a:schemeClr val="bg1"/>
              </a:solidFill>
              <a:latin typeface="Exo 2" pitchFamily="2" charset="77"/>
            </a:endParaRPr>
          </a:p>
        </p:txBody>
      </p:sp>
      <p:pic>
        <p:nvPicPr>
          <p:cNvPr id="4" name="Picture 3">
            <a:extLst>
              <a:ext uri="{FF2B5EF4-FFF2-40B4-BE49-F238E27FC236}">
                <a16:creationId xmlns:a16="http://schemas.microsoft.com/office/drawing/2014/main" id="{1F78C6AE-F6C6-4A40-9834-85B8878A3F53}"/>
              </a:ext>
            </a:extLst>
          </p:cNvPr>
          <p:cNvPicPr>
            <a:picLocks noChangeAspect="1"/>
          </p:cNvPicPr>
          <p:nvPr/>
        </p:nvPicPr>
        <p:blipFill>
          <a:blip r:embed="rId4"/>
          <a:stretch>
            <a:fillRect/>
          </a:stretch>
        </p:blipFill>
        <p:spPr>
          <a:xfrm>
            <a:off x="2239010" y="806977"/>
            <a:ext cx="7305040" cy="5233461"/>
          </a:xfrm>
          <a:prstGeom prst="rect">
            <a:avLst/>
          </a:prstGeom>
        </p:spPr>
      </p:pic>
    </p:spTree>
    <p:extLst>
      <p:ext uri="{BB962C8B-B14F-4D97-AF65-F5344CB8AC3E}">
        <p14:creationId xmlns:p14="http://schemas.microsoft.com/office/powerpoint/2010/main" val="2854926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F2046ADD-4845-944B-A11E-4CBD0868D2D2}"/>
              </a:ext>
            </a:extLst>
          </p:cNvPr>
          <p:cNvSpPr>
            <a:spLocks noGrp="1" noChangeArrowheads="1"/>
          </p:cNvSpPr>
          <p:nvPr>
            <p:ph type="title" idx="4294967295"/>
          </p:nvPr>
        </p:nvSpPr>
        <p:spPr>
          <a:xfrm>
            <a:off x="222250" y="0"/>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Health Applications</a:t>
            </a:r>
          </a:p>
        </p:txBody>
      </p:sp>
      <p:sp>
        <p:nvSpPr>
          <p:cNvPr id="60418" name="Slide Number Placeholder 3">
            <a:extLst>
              <a:ext uri="{FF2B5EF4-FFF2-40B4-BE49-F238E27FC236}">
                <a16:creationId xmlns:a16="http://schemas.microsoft.com/office/drawing/2014/main" id="{9138326B-465C-B149-B22E-E193ECC4A7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CD54279-01BB-2844-8661-99C6C57E018F}" type="slidenum">
              <a:rPr lang="en-US" altLang="en-US" sz="1200">
                <a:solidFill>
                  <a:srgbClr val="000000"/>
                </a:solidFill>
                <a:latin typeface="Tahoma" panose="020B0604030504040204" pitchFamily="34" charset="0"/>
              </a:rPr>
              <a:pPr>
                <a:lnSpc>
                  <a:spcPct val="100000"/>
                </a:lnSpc>
                <a:spcBef>
                  <a:spcPct val="0"/>
                </a:spcBef>
                <a:buClrTx/>
                <a:buSzTx/>
                <a:buFontTx/>
                <a:buNone/>
              </a:pPr>
              <a:t>58</a:t>
            </a:fld>
            <a:endParaRPr lang="en-US" altLang="en-US" sz="1200">
              <a:solidFill>
                <a:srgbClr val="000000"/>
              </a:solidFill>
              <a:latin typeface="Tahoma" panose="020B0604030504040204" pitchFamily="34" charset="0"/>
            </a:endParaRPr>
          </a:p>
        </p:txBody>
      </p:sp>
      <p:pic>
        <p:nvPicPr>
          <p:cNvPr id="60419" name="Picture 3">
            <a:extLst>
              <a:ext uri="{FF2B5EF4-FFF2-40B4-BE49-F238E27FC236}">
                <a16:creationId xmlns:a16="http://schemas.microsoft.com/office/drawing/2014/main" id="{4C958331-AA13-2A4C-A0CB-8E1B25C6E2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2240" y="892906"/>
            <a:ext cx="9311640" cy="521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7F869C8-44D7-B846-AACC-0CC9F52EF12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5017A077-8B04-A445-9799-16538CB7EAD0}"/>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358F29F2-52AE-E94E-B1A9-61E87F0C9AB6}"/>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58</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635208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Grp="1" noChangeArrowheads="1"/>
          </p:cNvSpPr>
          <p:nvPr>
            <p:ph type="title"/>
          </p:nvPr>
        </p:nvSpPr>
        <p:spPr>
          <a:xfrm>
            <a:off x="344487" y="63836"/>
            <a:ext cx="10515600" cy="1325563"/>
          </a:xfrm>
        </p:spPr>
        <p:txBody>
          <a:bodyPr/>
          <a:lstStyle/>
          <a:p>
            <a:r>
              <a:rPr lang="en-US" altLang="en-US" b="1" dirty="0">
                <a:solidFill>
                  <a:srgbClr val="1F3864"/>
                </a:solidFill>
                <a:latin typeface="Exo 2" pitchFamily="2" charset="77"/>
              </a:rPr>
              <a:t>Medical application</a:t>
            </a:r>
          </a:p>
        </p:txBody>
      </p:sp>
      <p:sp>
        <p:nvSpPr>
          <p:cNvPr id="37891" name="Rectangle 3"/>
          <p:cNvSpPr>
            <a:spLocks noGrp="1" noChangeArrowheads="1"/>
          </p:cNvSpPr>
          <p:nvPr>
            <p:ph type="body" idx="1"/>
          </p:nvPr>
        </p:nvSpPr>
        <p:spPr>
          <a:xfrm>
            <a:off x="1036694" y="3645210"/>
            <a:ext cx="8809094" cy="2438400"/>
          </a:xfrm>
        </p:spPr>
        <p:txBody>
          <a:bodyPr/>
          <a:lstStyle/>
          <a:p>
            <a:r>
              <a:rPr lang="en-US" altLang="en-US" dirty="0">
                <a:solidFill>
                  <a:srgbClr val="1F3864"/>
                </a:solidFill>
                <a:latin typeface="Exo 2" pitchFamily="2" charset="77"/>
              </a:rPr>
              <a:t>Intel deployed a 130-node network to monitor the activity of residents in an elder care facility.</a:t>
            </a:r>
          </a:p>
          <a:p>
            <a:r>
              <a:rPr lang="en-US" altLang="en-US" dirty="0">
                <a:solidFill>
                  <a:srgbClr val="1F3864"/>
                </a:solidFill>
                <a:latin typeface="Exo 2" pitchFamily="2" charset="77"/>
              </a:rPr>
              <a:t>Patient data is acquired with wearable sensing nodes (the “watch”)</a:t>
            </a:r>
          </a:p>
          <a:p>
            <a:endParaRPr lang="en-US" altLang="en-US" dirty="0">
              <a:solidFill>
                <a:srgbClr val="1F3864"/>
              </a:solidFill>
              <a:latin typeface="Exo 2" pitchFamily="2" charset="77"/>
            </a:endParaRPr>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896" y="1470026"/>
            <a:ext cx="3095625" cy="1704975"/>
          </a:xfrm>
          <a:prstGeom prst="rect">
            <a:avLst/>
          </a:prstGeom>
          <a:noFill/>
          <a:extLst>
            <a:ext uri="{909E8E84-426E-40DD-AFC4-6F175D3DCCD1}">
              <a14:hiddenFill xmlns:a14="http://schemas.microsoft.com/office/drawing/2010/main">
                <a:solidFill>
                  <a:srgbClr val="FFFFFF"/>
                </a:solidFill>
              </a14:hiddenFill>
            </a:ext>
          </a:extLst>
        </p:spPr>
      </p:pic>
      <p:sp>
        <p:nvSpPr>
          <p:cNvPr id="37893" name="Text Box 5"/>
          <p:cNvSpPr txBox="1">
            <a:spLocks noChangeArrowheads="1"/>
          </p:cNvSpPr>
          <p:nvPr/>
        </p:nvSpPr>
        <p:spPr bwMode="auto">
          <a:xfrm>
            <a:off x="4562475" y="1680830"/>
            <a:ext cx="610156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altLang="en-US" sz="2800" dirty="0">
                <a:solidFill>
                  <a:srgbClr val="1F3864"/>
                </a:solidFill>
                <a:latin typeface="Exo 2" pitchFamily="2" charset="77"/>
              </a:rPr>
              <a:t>• Vital sign monitoring</a:t>
            </a:r>
          </a:p>
          <a:p>
            <a:r>
              <a:rPr lang="en-US" altLang="en-US" sz="2800" dirty="0">
                <a:solidFill>
                  <a:srgbClr val="1F3864"/>
                </a:solidFill>
                <a:latin typeface="Exo 2" pitchFamily="2" charset="77"/>
              </a:rPr>
              <a:t>• Accident recognition</a:t>
            </a:r>
          </a:p>
          <a:p>
            <a:r>
              <a:rPr lang="en-US" altLang="en-US" sz="2800" dirty="0">
                <a:solidFill>
                  <a:srgbClr val="1F3864"/>
                </a:solidFill>
                <a:latin typeface="Exo 2" pitchFamily="2" charset="77"/>
              </a:rPr>
              <a:t>• Monitoring the elderly</a:t>
            </a:r>
          </a:p>
        </p:txBody>
      </p:sp>
      <p:sp>
        <p:nvSpPr>
          <p:cNvPr id="6" name="Rectangle 5">
            <a:extLst>
              <a:ext uri="{FF2B5EF4-FFF2-40B4-BE49-F238E27FC236}">
                <a16:creationId xmlns:a16="http://schemas.microsoft.com/office/drawing/2014/main" id="{2137127B-3C9B-9A42-8E88-D4A37C61728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456436BB-535E-AB4A-AAF6-890DC6A651A2}"/>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7DEE881A-38D2-1D44-880F-A36F4503F081}"/>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59</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81649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B10B20B-6D7C-8147-9BE7-79E57B998E0C}"/>
              </a:ext>
            </a:extLst>
          </p:cNvPr>
          <p:cNvSpPr txBox="1">
            <a:spLocks noChangeArrowheads="1"/>
          </p:cNvSpPr>
          <p:nvPr/>
        </p:nvSpPr>
        <p:spPr bwMode="auto">
          <a:xfrm>
            <a:off x="692153" y="1961833"/>
            <a:ext cx="10323513" cy="1321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ctr" eaLnBrk="1" hangingPunct="1">
              <a:defRPr/>
            </a:pPr>
            <a:r>
              <a:rPr lang="en-US" altLang="en-US" b="1" kern="0" dirty="0">
                <a:solidFill>
                  <a:srgbClr val="1F3864"/>
                </a:solidFill>
                <a:latin typeface="Exo 2" pitchFamily="2" charset="77"/>
                <a:ea typeface="ＭＳ Ｐゴシック" charset="-128"/>
              </a:rPr>
              <a:t>Internet of Things: Concept</a:t>
            </a:r>
          </a:p>
        </p:txBody>
      </p:sp>
      <p:sp>
        <p:nvSpPr>
          <p:cNvPr id="3" name="Rectangle 2">
            <a:extLst>
              <a:ext uri="{FF2B5EF4-FFF2-40B4-BE49-F238E27FC236}">
                <a16:creationId xmlns:a16="http://schemas.microsoft.com/office/drawing/2014/main" id="{6EAA1B4C-1299-8C46-A22F-0DAE66BB4315}"/>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A582E4A6-E921-644F-821D-164E2C37BC86}"/>
              </a:ext>
            </a:extLst>
          </p:cNvPr>
          <p:cNvPicPr>
            <a:picLocks noChangeAspect="1"/>
          </p:cNvPicPr>
          <p:nvPr/>
        </p:nvPicPr>
        <p:blipFill>
          <a:blip r:embed="rId2"/>
          <a:stretch>
            <a:fillRect/>
          </a:stretch>
        </p:blipFill>
        <p:spPr>
          <a:xfrm>
            <a:off x="639706" y="6244432"/>
            <a:ext cx="396988" cy="558798"/>
          </a:xfrm>
          <a:prstGeom prst="rect">
            <a:avLst/>
          </a:prstGeom>
        </p:spPr>
      </p:pic>
      <p:sp>
        <p:nvSpPr>
          <p:cNvPr id="6" name="Slide Number Placeholder 6">
            <a:extLst>
              <a:ext uri="{FF2B5EF4-FFF2-40B4-BE49-F238E27FC236}">
                <a16:creationId xmlns:a16="http://schemas.microsoft.com/office/drawing/2014/main" id="{3DEDBC9B-63D0-D641-A55E-C3E0D2D76FD5}"/>
              </a:ext>
            </a:extLst>
          </p:cNvPr>
          <p:cNvSpPr>
            <a:spLocks noGrp="1"/>
          </p:cNvSpPr>
          <p:nvPr>
            <p:ph type="sldNum" sz="quarter" idx="12"/>
          </p:nvPr>
        </p:nvSpPr>
        <p:spPr>
          <a:xfrm>
            <a:off x="11015666" y="6356350"/>
            <a:ext cx="781050" cy="365125"/>
          </a:xfrm>
        </p:spPr>
        <p:txBody>
          <a:bodyPr/>
          <a:lstStyle/>
          <a:p>
            <a:fld id="{787F7493-5173-CC4B-A7A4-75718D26494C}" type="slidenum">
              <a:rPr lang="en-UA" sz="2000" b="1" smtClean="0">
                <a:solidFill>
                  <a:schemeClr val="bg1"/>
                </a:solidFill>
                <a:latin typeface="Exo 2" pitchFamily="2" charset="77"/>
              </a:rPr>
              <a:t>6</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107863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62D3DD93-FF9F-6745-A4A3-54B1A785EA07}"/>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Industry Sector Categories</a:t>
            </a:r>
          </a:p>
        </p:txBody>
      </p:sp>
      <p:sp>
        <p:nvSpPr>
          <p:cNvPr id="54274" name="Slide Number Placeholder 3">
            <a:extLst>
              <a:ext uri="{FF2B5EF4-FFF2-40B4-BE49-F238E27FC236}">
                <a16:creationId xmlns:a16="http://schemas.microsoft.com/office/drawing/2014/main" id="{2726F826-72F2-B948-9274-0ADC8F8ED7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6E709913-822F-134D-AA08-C8FCAAAF4009}" type="slidenum">
              <a:rPr lang="en-US" altLang="en-US" sz="1200">
                <a:solidFill>
                  <a:srgbClr val="000000"/>
                </a:solidFill>
                <a:latin typeface="Tahoma" panose="020B0604030504040204" pitchFamily="34" charset="0"/>
              </a:rPr>
              <a:pPr>
                <a:lnSpc>
                  <a:spcPct val="100000"/>
                </a:lnSpc>
                <a:spcBef>
                  <a:spcPct val="0"/>
                </a:spcBef>
                <a:buClrTx/>
                <a:buSzTx/>
                <a:buFontTx/>
                <a:buNone/>
              </a:pPr>
              <a:t>60</a:t>
            </a:fld>
            <a:endParaRPr lang="en-US" altLang="en-US" sz="1200">
              <a:solidFill>
                <a:srgbClr val="000000"/>
              </a:solidFill>
              <a:latin typeface="Tahoma" panose="020B0604030504040204" pitchFamily="34" charset="0"/>
            </a:endParaRPr>
          </a:p>
        </p:txBody>
      </p:sp>
      <p:pic>
        <p:nvPicPr>
          <p:cNvPr id="54275" name="Picture 2">
            <a:extLst>
              <a:ext uri="{FF2B5EF4-FFF2-40B4-BE49-F238E27FC236}">
                <a16:creationId xmlns:a16="http://schemas.microsoft.com/office/drawing/2014/main" id="{26480F77-B168-0C40-BA24-F514A429BA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901700"/>
            <a:ext cx="9105900"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EDA6B4C-DC80-AC4D-A2CE-54A22AF6E666}"/>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6367DBEB-9929-B54E-9DCB-131BB460F067}"/>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B9063A48-99E6-9847-9486-8ADB902EBB25}"/>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60</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804728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13"/>
            <a:ext cx="8229600" cy="1143000"/>
          </a:xfrm>
        </p:spPr>
        <p:txBody>
          <a:bodyPr>
            <a:normAutofit/>
          </a:bodyPr>
          <a:lstStyle/>
          <a:p>
            <a:pPr algn="l"/>
            <a:r>
              <a:rPr lang="en-US" sz="3600" b="1" dirty="0" err="1">
                <a:solidFill>
                  <a:srgbClr val="1F3864"/>
                </a:solidFill>
                <a:latin typeface="Exo 2" pitchFamily="2" charset="77"/>
              </a:rPr>
              <a:t>IoTs</a:t>
            </a:r>
            <a:r>
              <a:rPr lang="en-US" sz="3600" b="1" dirty="0">
                <a:solidFill>
                  <a:srgbClr val="1F3864"/>
                </a:solidFill>
                <a:latin typeface="Exo 2" pitchFamily="2" charset="77"/>
              </a:rPr>
              <a:t> and Industry 4.0</a:t>
            </a:r>
          </a:p>
        </p:txBody>
      </p:sp>
      <p:sp>
        <p:nvSpPr>
          <p:cNvPr id="4" name="Slide Number Placeholder 3"/>
          <p:cNvSpPr>
            <a:spLocks noGrp="1"/>
          </p:cNvSpPr>
          <p:nvPr>
            <p:ph type="sldNum" sz="quarter" idx="12"/>
          </p:nvPr>
        </p:nvSpPr>
        <p:spPr/>
        <p:txBody>
          <a:bodyPr/>
          <a:lstStyle/>
          <a:p>
            <a:fld id="{283C63E4-F9BE-C24A-B4FF-309EB18BA564}" type="slidenum">
              <a:rPr lang="en-US" smtClean="0"/>
              <a:t>61</a:t>
            </a:fld>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5436" t="2905" r="3929"/>
          <a:stretch/>
        </p:blipFill>
        <p:spPr>
          <a:xfrm>
            <a:off x="127314" y="904540"/>
            <a:ext cx="7370766" cy="5256711"/>
          </a:xfrm>
          <a:prstGeom prst="rect">
            <a:avLst/>
          </a:prstGeom>
        </p:spPr>
      </p:pic>
      <p:sp>
        <p:nvSpPr>
          <p:cNvPr id="5" name="Rectangle 4"/>
          <p:cNvSpPr/>
          <p:nvPr/>
        </p:nvSpPr>
        <p:spPr>
          <a:xfrm>
            <a:off x="8479155" y="1758556"/>
            <a:ext cx="3556000" cy="4093428"/>
          </a:xfrm>
          <a:prstGeom prst="rect">
            <a:avLst/>
          </a:prstGeom>
        </p:spPr>
        <p:txBody>
          <a:bodyPr wrap="square">
            <a:spAutoFit/>
          </a:bodyPr>
          <a:lstStyle/>
          <a:p>
            <a:r>
              <a:rPr lang="en-US" b="1" dirty="0">
                <a:solidFill>
                  <a:srgbClr val="1F3864"/>
                </a:solidFill>
                <a:latin typeface="Exo 2" pitchFamily="2" charset="77"/>
              </a:rPr>
              <a:t>The Convergence of IT and OT</a:t>
            </a:r>
          </a:p>
          <a:p>
            <a:endParaRPr lang="en-US" b="1" dirty="0">
              <a:solidFill>
                <a:srgbClr val="1F3864"/>
              </a:solidFill>
              <a:latin typeface="Exo 2" pitchFamily="2" charset="77"/>
            </a:endParaRPr>
          </a:p>
          <a:p>
            <a:pPr marL="285750" indent="-285750">
              <a:buFont typeface="Arial" panose="020B0604020202020204" pitchFamily="34" charset="0"/>
              <a:buChar char="•"/>
            </a:pPr>
            <a:r>
              <a:rPr lang="en-US" sz="1400" b="1" dirty="0">
                <a:solidFill>
                  <a:srgbClr val="1F3864"/>
                </a:solidFill>
                <a:latin typeface="Exo 2" pitchFamily="2" charset="77"/>
              </a:rPr>
              <a:t>Information Technology </a:t>
            </a:r>
            <a:r>
              <a:rPr lang="en-US" sz="1400" dirty="0">
                <a:solidFill>
                  <a:srgbClr val="1F3864"/>
                </a:solidFill>
                <a:latin typeface="Exo 2" pitchFamily="2" charset="77"/>
              </a:rPr>
              <a:t>(IT) supports connections to the internet along with related data and technology systems and is focused on the secure flow of data across and organization</a:t>
            </a:r>
          </a:p>
          <a:p>
            <a:pPr marL="285750" indent="-285750">
              <a:buFont typeface="Arial" panose="020B0604020202020204" pitchFamily="34" charset="0"/>
              <a:buChar char="•"/>
            </a:pPr>
            <a:r>
              <a:rPr lang="en-US" sz="1400" b="1" dirty="0">
                <a:solidFill>
                  <a:srgbClr val="1F3864"/>
                </a:solidFill>
                <a:latin typeface="Exo 2" pitchFamily="2" charset="77"/>
              </a:rPr>
              <a:t>Operational Technology </a:t>
            </a:r>
            <a:r>
              <a:rPr lang="en-US" sz="1400" dirty="0">
                <a:solidFill>
                  <a:srgbClr val="1F3864"/>
                </a:solidFill>
                <a:latin typeface="Exo 2" pitchFamily="2" charset="77"/>
              </a:rPr>
              <a:t>(OT) monitors and controls devices and processes on physical operational systems (assembly lines, utility distribution networks, production facilities, roadway systems etc.</a:t>
            </a:r>
          </a:p>
          <a:p>
            <a:pPr marL="285750" indent="-285750">
              <a:buFont typeface="Arial" panose="020B0604020202020204" pitchFamily="34" charset="0"/>
              <a:buChar char="•"/>
            </a:pPr>
            <a:endParaRPr lang="en-US" sz="1400" dirty="0">
              <a:solidFill>
                <a:srgbClr val="1F3864"/>
              </a:solidFill>
              <a:latin typeface="Exo 2" pitchFamily="2" charset="77"/>
            </a:endParaRPr>
          </a:p>
          <a:p>
            <a:pPr marL="285750" indent="-285750">
              <a:buFont typeface="Arial" panose="020B0604020202020204" pitchFamily="34" charset="0"/>
              <a:buChar char="•"/>
            </a:pPr>
            <a:r>
              <a:rPr lang="en-US" sz="1400" dirty="0">
                <a:solidFill>
                  <a:srgbClr val="1F3864"/>
                </a:solidFill>
                <a:latin typeface="Exo 2" pitchFamily="2" charset="77"/>
              </a:rPr>
              <a:t>Typically, IT does not get involved with the production and logistics of OT environments</a:t>
            </a:r>
          </a:p>
        </p:txBody>
      </p:sp>
      <p:sp>
        <p:nvSpPr>
          <p:cNvPr id="9" name="Rectangle 8"/>
          <p:cNvSpPr/>
          <p:nvPr/>
        </p:nvSpPr>
        <p:spPr>
          <a:xfrm>
            <a:off x="8555990" y="425995"/>
            <a:ext cx="3402330" cy="1200329"/>
          </a:xfrm>
          <a:prstGeom prst="rect">
            <a:avLst/>
          </a:prstGeom>
          <a:solidFill>
            <a:srgbClr val="1F3864"/>
          </a:solidFill>
        </p:spPr>
        <p:txBody>
          <a:bodyPr wrap="square">
            <a:spAutoFit/>
          </a:bodyPr>
          <a:lstStyle/>
          <a:p>
            <a:pPr algn="ctr"/>
            <a:r>
              <a:rPr lang="en-US" b="1" dirty="0" err="1">
                <a:solidFill>
                  <a:schemeClr val="bg1"/>
                </a:solidFill>
                <a:latin typeface="Exo 2" pitchFamily="2" charset="77"/>
              </a:rPr>
              <a:t>IoT</a:t>
            </a:r>
            <a:r>
              <a:rPr lang="en-US" b="1" dirty="0">
                <a:solidFill>
                  <a:schemeClr val="bg1"/>
                </a:solidFill>
                <a:latin typeface="Exo 2" pitchFamily="2" charset="77"/>
              </a:rPr>
              <a:t> &amp; Standards-based protocols are helping IT and OT converge and drive new economic value streams</a:t>
            </a:r>
            <a:endParaRPr lang="en-US" dirty="0">
              <a:solidFill>
                <a:schemeClr val="bg1"/>
              </a:solidFill>
              <a:latin typeface="Exo 2" pitchFamily="2" charset="77"/>
            </a:endParaRPr>
          </a:p>
        </p:txBody>
      </p:sp>
      <p:sp>
        <p:nvSpPr>
          <p:cNvPr id="8" name="Rectangle 7">
            <a:extLst>
              <a:ext uri="{FF2B5EF4-FFF2-40B4-BE49-F238E27FC236}">
                <a16:creationId xmlns:a16="http://schemas.microsoft.com/office/drawing/2014/main" id="{E2367942-D182-9A4A-8194-28B3FF51BFE6}"/>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10" name="Picture 9">
            <a:extLst>
              <a:ext uri="{FF2B5EF4-FFF2-40B4-BE49-F238E27FC236}">
                <a16:creationId xmlns:a16="http://schemas.microsoft.com/office/drawing/2014/main" id="{AD2EE1BD-91B8-2A45-928C-9ADAEE8973A3}"/>
              </a:ext>
            </a:extLst>
          </p:cNvPr>
          <p:cNvPicPr>
            <a:picLocks noChangeAspect="1"/>
          </p:cNvPicPr>
          <p:nvPr/>
        </p:nvPicPr>
        <p:blipFill>
          <a:blip r:embed="rId5"/>
          <a:stretch>
            <a:fillRect/>
          </a:stretch>
        </p:blipFill>
        <p:spPr>
          <a:xfrm>
            <a:off x="639706" y="6244432"/>
            <a:ext cx="396988" cy="558798"/>
          </a:xfrm>
          <a:prstGeom prst="rect">
            <a:avLst/>
          </a:prstGeom>
        </p:spPr>
      </p:pic>
      <p:sp>
        <p:nvSpPr>
          <p:cNvPr id="11" name="Slide Number Placeholder 6">
            <a:extLst>
              <a:ext uri="{FF2B5EF4-FFF2-40B4-BE49-F238E27FC236}">
                <a16:creationId xmlns:a16="http://schemas.microsoft.com/office/drawing/2014/main" id="{3BAFD486-8C64-5641-A046-84996E149596}"/>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61</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306079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Ecosystem</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62</a:t>
            </a:fld>
            <a:endParaRPr lang="en-US" altLang="en-US" sz="1200">
              <a:solidFill>
                <a:srgbClr val="000000"/>
              </a:solidFill>
              <a:latin typeface="Tahoma" panose="020B0604030504040204" pitchFamily="34" charset="0"/>
            </a:endParaRPr>
          </a:p>
        </p:txBody>
      </p:sp>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62</a:t>
            </a:fld>
            <a:endParaRPr lang="en-UA" b="1" dirty="0">
              <a:solidFill>
                <a:schemeClr val="bg1"/>
              </a:solidFill>
              <a:latin typeface="Exo 2" pitchFamily="2" charset="77"/>
            </a:endParaRPr>
          </a:p>
        </p:txBody>
      </p:sp>
      <p:pic>
        <p:nvPicPr>
          <p:cNvPr id="4" name="Picture 3">
            <a:extLst>
              <a:ext uri="{FF2B5EF4-FFF2-40B4-BE49-F238E27FC236}">
                <a16:creationId xmlns:a16="http://schemas.microsoft.com/office/drawing/2014/main" id="{D824AC71-AB43-044A-8DF2-52448C79DFD6}"/>
              </a:ext>
            </a:extLst>
          </p:cNvPr>
          <p:cNvPicPr>
            <a:picLocks noChangeAspect="1"/>
          </p:cNvPicPr>
          <p:nvPr/>
        </p:nvPicPr>
        <p:blipFill rotWithShape="1">
          <a:blip r:embed="rId4"/>
          <a:srcRect l="1192"/>
          <a:stretch/>
        </p:blipFill>
        <p:spPr>
          <a:xfrm>
            <a:off x="2563312" y="875544"/>
            <a:ext cx="7065375" cy="5164894"/>
          </a:xfrm>
          <a:prstGeom prst="rect">
            <a:avLst/>
          </a:prstGeom>
        </p:spPr>
      </p:pic>
    </p:spTree>
    <p:extLst>
      <p:ext uri="{BB962C8B-B14F-4D97-AF65-F5344CB8AC3E}">
        <p14:creationId xmlns:p14="http://schemas.microsoft.com/office/powerpoint/2010/main" val="3422184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idx="4294967295"/>
          </p:nvPr>
        </p:nvSpPr>
        <p:spPr>
          <a:xfrm>
            <a:off x="736601" y="59784"/>
            <a:ext cx="10363200" cy="1004636"/>
          </a:xfrm>
        </p:spPr>
        <p:txBody>
          <a:bodyPr>
            <a:normAutofit fontScale="90000"/>
          </a:bodyPr>
          <a:lstStyle/>
          <a:p>
            <a:r>
              <a:rPr lang="en-US" b="1" dirty="0">
                <a:solidFill>
                  <a:srgbClr val="1F3864"/>
                </a:solidFill>
                <a:latin typeface="Exo 2" pitchFamily="2" charset="77"/>
              </a:rPr>
              <a:t>Applications of Wireless Sensor Networks</a:t>
            </a:r>
          </a:p>
        </p:txBody>
      </p:sp>
      <p:pic>
        <p:nvPicPr>
          <p:cNvPr id="7" name="Picture 2" descr="http://esd.sci.univr.it/images/wsn-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01" y="1064420"/>
            <a:ext cx="6781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EFDF79F-1E55-A34C-B9F1-B39DBF5C4118}"/>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7AAE117A-851B-654E-8B89-03431824D5AB}"/>
              </a:ext>
            </a:extLst>
          </p:cNvPr>
          <p:cNvPicPr>
            <a:picLocks noChangeAspect="1"/>
          </p:cNvPicPr>
          <p:nvPr/>
        </p:nvPicPr>
        <p:blipFill>
          <a:blip r:embed="rId4"/>
          <a:stretch>
            <a:fillRect/>
          </a:stretch>
        </p:blipFill>
        <p:spPr>
          <a:xfrm>
            <a:off x="639706" y="6244432"/>
            <a:ext cx="396988" cy="558798"/>
          </a:xfrm>
          <a:prstGeom prst="rect">
            <a:avLst/>
          </a:prstGeom>
        </p:spPr>
      </p:pic>
      <p:sp>
        <p:nvSpPr>
          <p:cNvPr id="6" name="Slide Number Placeholder 6">
            <a:extLst>
              <a:ext uri="{FF2B5EF4-FFF2-40B4-BE49-F238E27FC236}">
                <a16:creationId xmlns:a16="http://schemas.microsoft.com/office/drawing/2014/main" id="{BE23A71D-73E6-C94D-8BFF-7A12F846B80B}"/>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63</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075000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711200" y="208547"/>
            <a:ext cx="8305800" cy="1143000"/>
          </a:xfrm>
        </p:spPr>
        <p:txBody>
          <a:bodyPr>
            <a:normAutofit/>
          </a:bodyPr>
          <a:lstStyle/>
          <a:p>
            <a:r>
              <a:rPr lang="en-US" b="1" dirty="0">
                <a:solidFill>
                  <a:srgbClr val="1F3864"/>
                </a:solidFill>
                <a:latin typeface="Exo 2" pitchFamily="2" charset="77"/>
              </a:rPr>
              <a:t>Environmental Applications</a:t>
            </a:r>
          </a:p>
        </p:txBody>
      </p:sp>
      <p:sp>
        <p:nvSpPr>
          <p:cNvPr id="184323" name="Rectangle 3"/>
          <p:cNvSpPr>
            <a:spLocks noGrp="1" noChangeArrowheads="1"/>
          </p:cNvSpPr>
          <p:nvPr>
            <p:ph type="body" idx="1"/>
          </p:nvPr>
        </p:nvSpPr>
        <p:spPr>
          <a:xfrm>
            <a:off x="838200" y="1419016"/>
            <a:ext cx="10515600" cy="4351338"/>
          </a:xfrm>
        </p:spPr>
        <p:txBody>
          <a:bodyPr/>
          <a:lstStyle/>
          <a:p>
            <a:endParaRPr lang="en-US" dirty="0">
              <a:solidFill>
                <a:srgbClr val="1F3864"/>
              </a:solidFill>
              <a:latin typeface="Exo 2" pitchFamily="2" charset="77"/>
            </a:endParaRPr>
          </a:p>
          <a:p>
            <a:r>
              <a:rPr lang="en-US" dirty="0">
                <a:solidFill>
                  <a:srgbClr val="1F3864"/>
                </a:solidFill>
                <a:latin typeface="Exo 2" pitchFamily="2" charset="77"/>
              </a:rPr>
              <a:t>Forest fire detection</a:t>
            </a:r>
          </a:p>
          <a:p>
            <a:r>
              <a:rPr lang="en-US" dirty="0">
                <a:solidFill>
                  <a:srgbClr val="1F3864"/>
                </a:solidFill>
                <a:latin typeface="Exo 2" pitchFamily="2" charset="77"/>
              </a:rPr>
              <a:t>Bio-complexity mapping of environment</a:t>
            </a:r>
          </a:p>
          <a:p>
            <a:r>
              <a:rPr lang="en-US" dirty="0">
                <a:solidFill>
                  <a:srgbClr val="1F3864"/>
                </a:solidFill>
                <a:latin typeface="Exo 2" pitchFamily="2" charset="77"/>
              </a:rPr>
              <a:t>Flood detection</a:t>
            </a:r>
          </a:p>
          <a:p>
            <a:r>
              <a:rPr lang="en-US" dirty="0">
                <a:solidFill>
                  <a:srgbClr val="1F3864"/>
                </a:solidFill>
                <a:latin typeface="Exo 2" pitchFamily="2" charset="77"/>
              </a:rPr>
              <a:t>Precision Agriculture</a:t>
            </a:r>
          </a:p>
          <a:p>
            <a:r>
              <a:rPr lang="en-US" dirty="0">
                <a:solidFill>
                  <a:srgbClr val="1F3864"/>
                </a:solidFill>
                <a:latin typeface="Exo 2" pitchFamily="2" charset="77"/>
              </a:rPr>
              <a:t>Air and water pollution</a:t>
            </a:r>
          </a:p>
        </p:txBody>
      </p:sp>
      <p:sp>
        <p:nvSpPr>
          <p:cNvPr id="4" name="Rectangle 3">
            <a:extLst>
              <a:ext uri="{FF2B5EF4-FFF2-40B4-BE49-F238E27FC236}">
                <a16:creationId xmlns:a16="http://schemas.microsoft.com/office/drawing/2014/main" id="{F026C9B9-7125-AB4D-B21F-D10FC4915532}"/>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C50A8A17-DAC6-AD49-9E63-031FBEB1B26B}"/>
              </a:ext>
            </a:extLst>
          </p:cNvPr>
          <p:cNvPicPr>
            <a:picLocks noChangeAspect="1"/>
          </p:cNvPicPr>
          <p:nvPr/>
        </p:nvPicPr>
        <p:blipFill>
          <a:blip r:embed="rId3"/>
          <a:stretch>
            <a:fillRect/>
          </a:stretch>
        </p:blipFill>
        <p:spPr>
          <a:xfrm>
            <a:off x="639706" y="6244432"/>
            <a:ext cx="396988" cy="558798"/>
          </a:xfrm>
          <a:prstGeom prst="rect">
            <a:avLst/>
          </a:prstGeom>
        </p:spPr>
      </p:pic>
      <p:sp>
        <p:nvSpPr>
          <p:cNvPr id="6" name="Slide Number Placeholder 6">
            <a:extLst>
              <a:ext uri="{FF2B5EF4-FFF2-40B4-BE49-F238E27FC236}">
                <a16:creationId xmlns:a16="http://schemas.microsoft.com/office/drawing/2014/main" id="{8E1AFD1F-C133-F74E-9809-919566E2592B}"/>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64</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883412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Grp="1" noChangeArrowheads="1"/>
          </p:cNvSpPr>
          <p:nvPr>
            <p:ph type="title"/>
          </p:nvPr>
        </p:nvSpPr>
        <p:spPr>
          <a:xfrm>
            <a:off x="401721" y="67216"/>
            <a:ext cx="10515600" cy="1325563"/>
          </a:xfrm>
        </p:spPr>
        <p:txBody>
          <a:bodyPr/>
          <a:lstStyle/>
          <a:p>
            <a:r>
              <a:rPr lang="en-US" altLang="en-US" b="1" dirty="0">
                <a:solidFill>
                  <a:srgbClr val="1F3864"/>
                </a:solidFill>
                <a:latin typeface="Exo 2" pitchFamily="2" charset="77"/>
              </a:rPr>
              <a:t>Environment monitoring</a:t>
            </a:r>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485" y="1392779"/>
            <a:ext cx="6096000" cy="2457450"/>
          </a:xfrm>
          <a:prstGeom prst="rect">
            <a:avLst/>
          </a:prstGeom>
          <a:noFill/>
          <a:extLst>
            <a:ext uri="{909E8E84-426E-40DD-AFC4-6F175D3DCCD1}">
              <a14:hiddenFill xmlns:a14="http://schemas.microsoft.com/office/drawing/2010/main">
                <a:solidFill>
                  <a:srgbClr val="FFFFFF"/>
                </a:solidFill>
              </a14:hiddenFill>
            </a:ext>
          </a:extLst>
        </p:spPr>
      </p:pic>
      <p:sp>
        <p:nvSpPr>
          <p:cNvPr id="35845" name="Text Box 5"/>
          <p:cNvSpPr txBox="1">
            <a:spLocks noChangeArrowheads="1"/>
          </p:cNvSpPr>
          <p:nvPr/>
        </p:nvSpPr>
        <p:spPr bwMode="auto">
          <a:xfrm>
            <a:off x="1887603" y="1026331"/>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b="1" dirty="0">
                <a:solidFill>
                  <a:srgbClr val="1F3864"/>
                </a:solidFill>
                <a:latin typeface="Exo 2" pitchFamily="2" charset="77"/>
              </a:rPr>
              <a:t>Great Duck Island</a:t>
            </a:r>
          </a:p>
        </p:txBody>
      </p:sp>
      <p:sp>
        <p:nvSpPr>
          <p:cNvPr id="35846" name="Text Box 6"/>
          <p:cNvSpPr txBox="1">
            <a:spLocks noChangeArrowheads="1"/>
          </p:cNvSpPr>
          <p:nvPr/>
        </p:nvSpPr>
        <p:spPr bwMode="auto">
          <a:xfrm>
            <a:off x="871584" y="4161562"/>
            <a:ext cx="105156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buFontTx/>
              <a:buChar char="•"/>
            </a:pPr>
            <a:r>
              <a:rPr lang="en-US" altLang="en-US" sz="2800" dirty="0">
                <a:solidFill>
                  <a:srgbClr val="1F3864"/>
                </a:solidFill>
                <a:latin typeface="Exo 2" pitchFamily="2" charset="77"/>
              </a:rPr>
              <a:t>150 sensing nodes deployed throughout the island relay data temperature, pressure, and humidity to a central device.</a:t>
            </a:r>
          </a:p>
          <a:p>
            <a:pPr>
              <a:buFontTx/>
              <a:buChar char="•"/>
            </a:pPr>
            <a:r>
              <a:rPr lang="en-US" altLang="en-US" sz="2800" dirty="0">
                <a:solidFill>
                  <a:srgbClr val="1F3864"/>
                </a:solidFill>
                <a:latin typeface="Exo 2" pitchFamily="2" charset="77"/>
              </a:rPr>
              <a:t>Data was made available on the Internet through a satellite link.</a:t>
            </a:r>
          </a:p>
        </p:txBody>
      </p:sp>
      <p:sp>
        <p:nvSpPr>
          <p:cNvPr id="6" name="Rectangle 5">
            <a:extLst>
              <a:ext uri="{FF2B5EF4-FFF2-40B4-BE49-F238E27FC236}">
                <a16:creationId xmlns:a16="http://schemas.microsoft.com/office/drawing/2014/main" id="{CE9DE54F-A4E2-E24E-9D1D-9506186BADE6}"/>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9294A7EC-32D0-044A-B357-F37981342F36}"/>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B90BE343-A3CD-B444-93D2-1F569AB7C2F1}"/>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65</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274269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Grp="1" noChangeArrowheads="1"/>
          </p:cNvSpPr>
          <p:nvPr>
            <p:ph type="title"/>
          </p:nvPr>
        </p:nvSpPr>
        <p:spPr>
          <a:xfrm>
            <a:off x="364136" y="12302"/>
            <a:ext cx="10515600" cy="1325563"/>
          </a:xfrm>
        </p:spPr>
        <p:txBody>
          <a:bodyPr/>
          <a:lstStyle/>
          <a:p>
            <a:r>
              <a:rPr lang="en-US" altLang="en-US" b="1" dirty="0">
                <a:solidFill>
                  <a:srgbClr val="1F3864"/>
                </a:solidFill>
                <a:latin typeface="Exo 2" pitchFamily="2" charset="77"/>
              </a:rPr>
              <a:t>Environment monitoring</a:t>
            </a:r>
          </a:p>
        </p:txBody>
      </p:sp>
      <p:sp>
        <p:nvSpPr>
          <p:cNvPr id="36867" name="Rectangle 3"/>
          <p:cNvSpPr>
            <a:spLocks noGrp="1" noChangeArrowheads="1"/>
          </p:cNvSpPr>
          <p:nvPr>
            <p:ph type="body" idx="1"/>
          </p:nvPr>
        </p:nvSpPr>
        <p:spPr>
          <a:xfrm>
            <a:off x="727242" y="1213414"/>
            <a:ext cx="7924800" cy="533400"/>
          </a:xfrm>
        </p:spPr>
        <p:txBody>
          <a:bodyPr>
            <a:normAutofit fontScale="92500"/>
          </a:bodyPr>
          <a:lstStyle/>
          <a:p>
            <a:pPr>
              <a:buFont typeface="Wingdings" charset="2"/>
              <a:buNone/>
            </a:pPr>
            <a:r>
              <a:rPr lang="en-US" altLang="en-US" i="1" dirty="0" err="1">
                <a:solidFill>
                  <a:srgbClr val="1F3864"/>
                </a:solidFill>
                <a:latin typeface="Exo 2" pitchFamily="2" charset="77"/>
              </a:rPr>
              <a:t>Zebranet</a:t>
            </a:r>
            <a:r>
              <a:rPr lang="en-US" altLang="en-US" dirty="0">
                <a:solidFill>
                  <a:srgbClr val="1F3864"/>
                </a:solidFill>
                <a:latin typeface="Exo 2" pitchFamily="2" charset="77"/>
              </a:rPr>
              <a:t>: a WSN to study the behavior of zebras</a:t>
            </a: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2004104"/>
            <a:ext cx="5600700" cy="1152525"/>
          </a:xfrm>
          <a:prstGeom prst="rect">
            <a:avLst/>
          </a:prstGeom>
          <a:noFill/>
          <a:extLst>
            <a:ext uri="{909E8E84-426E-40DD-AFC4-6F175D3DCCD1}">
              <a14:hiddenFill xmlns:a14="http://schemas.microsoft.com/office/drawing/2010/main">
                <a:solidFill>
                  <a:srgbClr val="FFFFFF"/>
                </a:solidFill>
              </a14:hiddenFill>
            </a:ext>
          </a:extLst>
        </p:spPr>
      </p:pic>
      <p:sp>
        <p:nvSpPr>
          <p:cNvPr id="36869" name="Text Box 5"/>
          <p:cNvSpPr txBox="1">
            <a:spLocks noChangeArrowheads="1"/>
          </p:cNvSpPr>
          <p:nvPr/>
        </p:nvSpPr>
        <p:spPr bwMode="auto">
          <a:xfrm>
            <a:off x="863172" y="3664759"/>
            <a:ext cx="1015249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Char char="•"/>
            </a:pPr>
            <a:r>
              <a:rPr lang="en-US" altLang="en-US" sz="2800" dirty="0">
                <a:solidFill>
                  <a:srgbClr val="1F3864"/>
                </a:solidFill>
                <a:latin typeface="Exo 2" pitchFamily="2" charset="77"/>
              </a:rPr>
              <a:t> Special GPS-equipped collars were attached to zebras</a:t>
            </a:r>
          </a:p>
          <a:p>
            <a:r>
              <a:rPr lang="en-US" altLang="en-US" sz="2800" dirty="0">
                <a:solidFill>
                  <a:srgbClr val="1F3864"/>
                </a:solidFill>
                <a:latin typeface="Exo 2" pitchFamily="2" charset="77"/>
              </a:rPr>
              <a:t>• Data exchanged with peer-to-peer info swaps</a:t>
            </a:r>
          </a:p>
          <a:p>
            <a:r>
              <a:rPr lang="en-US" altLang="en-US" sz="2800" dirty="0">
                <a:solidFill>
                  <a:srgbClr val="1F3864"/>
                </a:solidFill>
                <a:latin typeface="Exo 2" pitchFamily="2" charset="77"/>
              </a:rPr>
              <a:t>• Coming across a few zebras gives access to the data</a:t>
            </a:r>
          </a:p>
        </p:txBody>
      </p:sp>
      <p:sp>
        <p:nvSpPr>
          <p:cNvPr id="6" name="Rectangle 5">
            <a:extLst>
              <a:ext uri="{FF2B5EF4-FFF2-40B4-BE49-F238E27FC236}">
                <a16:creationId xmlns:a16="http://schemas.microsoft.com/office/drawing/2014/main" id="{9BBA2B50-910A-ED40-9989-C34CADD5D6EE}"/>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032810E1-AD6F-7C45-A1A7-95DCDE0FC7C8}"/>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34EF4DFF-C681-7A49-9EA2-CC6E1E7018C8}"/>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66</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881909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711200" y="160421"/>
            <a:ext cx="9575800" cy="1143000"/>
          </a:xfrm>
        </p:spPr>
        <p:txBody>
          <a:bodyPr>
            <a:normAutofit/>
          </a:bodyPr>
          <a:lstStyle/>
          <a:p>
            <a:r>
              <a:rPr lang="en-US" b="1" dirty="0">
                <a:solidFill>
                  <a:srgbClr val="1F3864"/>
                </a:solidFill>
                <a:latin typeface="Exo 2" pitchFamily="2" charset="77"/>
              </a:rPr>
              <a:t>Military Applications</a:t>
            </a:r>
          </a:p>
        </p:txBody>
      </p:sp>
      <p:sp>
        <p:nvSpPr>
          <p:cNvPr id="184323" name="Rectangle 3"/>
          <p:cNvSpPr>
            <a:spLocks noGrp="1" noChangeArrowheads="1"/>
          </p:cNvSpPr>
          <p:nvPr>
            <p:ph type="body" idx="1"/>
          </p:nvPr>
        </p:nvSpPr>
        <p:spPr>
          <a:xfrm>
            <a:off x="838200" y="1825625"/>
            <a:ext cx="10515600" cy="3280765"/>
          </a:xfrm>
        </p:spPr>
        <p:txBody>
          <a:bodyPr/>
          <a:lstStyle/>
          <a:p>
            <a:r>
              <a:rPr lang="en-US" dirty="0">
                <a:solidFill>
                  <a:srgbClr val="1F3864"/>
                </a:solidFill>
                <a:latin typeface="Exo 2" pitchFamily="2" charset="77"/>
              </a:rPr>
              <a:t>Monitoring friendly forces, equipment, and ammunition</a:t>
            </a:r>
          </a:p>
          <a:p>
            <a:r>
              <a:rPr lang="en-US" dirty="0">
                <a:solidFill>
                  <a:srgbClr val="1F3864"/>
                </a:solidFill>
                <a:latin typeface="Exo 2" pitchFamily="2" charset="77"/>
              </a:rPr>
              <a:t>Battlefield surveillance</a:t>
            </a:r>
          </a:p>
          <a:p>
            <a:r>
              <a:rPr lang="en-US" dirty="0">
                <a:solidFill>
                  <a:srgbClr val="1F3864"/>
                </a:solidFill>
                <a:latin typeface="Exo 2" pitchFamily="2" charset="77"/>
              </a:rPr>
              <a:t>Reconnaissance of opposing forces and terrain</a:t>
            </a:r>
          </a:p>
          <a:p>
            <a:r>
              <a:rPr lang="en-US" dirty="0">
                <a:solidFill>
                  <a:srgbClr val="1F3864"/>
                </a:solidFill>
                <a:latin typeface="Exo 2" pitchFamily="2" charset="77"/>
              </a:rPr>
              <a:t>Targeting</a:t>
            </a:r>
          </a:p>
          <a:p>
            <a:r>
              <a:rPr lang="en-US" dirty="0">
                <a:solidFill>
                  <a:srgbClr val="1F3864"/>
                </a:solidFill>
                <a:latin typeface="Exo 2" pitchFamily="2" charset="77"/>
              </a:rPr>
              <a:t>Battle damage assessment</a:t>
            </a:r>
          </a:p>
          <a:p>
            <a:r>
              <a:rPr lang="en-US" dirty="0">
                <a:solidFill>
                  <a:srgbClr val="1F3864"/>
                </a:solidFill>
                <a:latin typeface="Exo 2" pitchFamily="2" charset="77"/>
              </a:rPr>
              <a:t>Nuclear, biological, and chemical attack detection</a:t>
            </a:r>
          </a:p>
          <a:p>
            <a:pPr>
              <a:buNone/>
            </a:pPr>
            <a:endParaRPr lang="en-US" dirty="0">
              <a:solidFill>
                <a:srgbClr val="1F3864"/>
              </a:solidFill>
              <a:latin typeface="Exo 2" pitchFamily="2" charset="77"/>
            </a:endParaRPr>
          </a:p>
        </p:txBody>
      </p:sp>
      <p:sp>
        <p:nvSpPr>
          <p:cNvPr id="4" name="Rectangle 3">
            <a:extLst>
              <a:ext uri="{FF2B5EF4-FFF2-40B4-BE49-F238E27FC236}">
                <a16:creationId xmlns:a16="http://schemas.microsoft.com/office/drawing/2014/main" id="{F6697CAE-6DDD-B54A-8F6E-2566DCAB814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7C31B875-D828-F246-9268-1FB9D0FFD8CC}"/>
              </a:ext>
            </a:extLst>
          </p:cNvPr>
          <p:cNvPicPr>
            <a:picLocks noChangeAspect="1"/>
          </p:cNvPicPr>
          <p:nvPr/>
        </p:nvPicPr>
        <p:blipFill>
          <a:blip r:embed="rId3"/>
          <a:stretch>
            <a:fillRect/>
          </a:stretch>
        </p:blipFill>
        <p:spPr>
          <a:xfrm>
            <a:off x="639706" y="6244432"/>
            <a:ext cx="396988" cy="558798"/>
          </a:xfrm>
          <a:prstGeom prst="rect">
            <a:avLst/>
          </a:prstGeom>
        </p:spPr>
      </p:pic>
      <p:sp>
        <p:nvSpPr>
          <p:cNvPr id="6" name="Slide Number Placeholder 6">
            <a:extLst>
              <a:ext uri="{FF2B5EF4-FFF2-40B4-BE49-F238E27FC236}">
                <a16:creationId xmlns:a16="http://schemas.microsoft.com/office/drawing/2014/main" id="{C301222C-F9A5-0346-90AB-FF21AB1209DC}"/>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67</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28541870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74169" y="54770"/>
            <a:ext cx="10710867" cy="1143000"/>
          </a:xfrm>
        </p:spPr>
        <p:txBody>
          <a:bodyPr>
            <a:noAutofit/>
          </a:bodyPr>
          <a:lstStyle/>
          <a:p>
            <a:r>
              <a:rPr lang="en-US" b="1" dirty="0">
                <a:solidFill>
                  <a:srgbClr val="1F3864"/>
                </a:solidFill>
                <a:latin typeface="Exo 2" pitchFamily="2" charset="77"/>
              </a:rPr>
              <a:t>Underwater Acoustic Sensor Networks</a:t>
            </a:r>
          </a:p>
        </p:txBody>
      </p:sp>
      <p:pic>
        <p:nvPicPr>
          <p:cNvPr id="6" name="Picture 2"/>
          <p:cNvPicPr>
            <a:picLocks noGrp="1" noChangeAspect="1" noChangeArrowheads="1"/>
          </p:cNvPicPr>
          <p:nvPr>
            <p:ph idx="1"/>
          </p:nvPr>
        </p:nvPicPr>
        <p:blipFill>
          <a:blip r:embed="rId3"/>
          <a:srcRect/>
          <a:stretch>
            <a:fillRect/>
          </a:stretch>
        </p:blipFill>
        <p:spPr bwMode="auto">
          <a:xfrm>
            <a:off x="2946400" y="1197770"/>
            <a:ext cx="6299200" cy="472440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D42B4C59-123A-0F49-A3EF-19BDA65CC69D}"/>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5604B7AD-180A-CA41-A43A-AB983F5087A0}"/>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FB66DD0A-9FAE-7545-9776-C6D515DDF93C}"/>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68</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925757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711200" y="304800"/>
            <a:ext cx="9418452" cy="1143000"/>
          </a:xfrm>
        </p:spPr>
        <p:txBody>
          <a:bodyPr>
            <a:noAutofit/>
          </a:bodyPr>
          <a:lstStyle/>
          <a:p>
            <a:r>
              <a:rPr lang="en-US" b="1" dirty="0">
                <a:solidFill>
                  <a:srgbClr val="1F3864"/>
                </a:solidFill>
                <a:latin typeface="Exo 2" pitchFamily="2" charset="77"/>
              </a:rPr>
              <a:t>Other Commercial Applications</a:t>
            </a:r>
          </a:p>
        </p:txBody>
      </p:sp>
      <p:sp>
        <p:nvSpPr>
          <p:cNvPr id="184323" name="Rectangle 3"/>
          <p:cNvSpPr>
            <a:spLocks noGrp="1" noChangeArrowheads="1"/>
          </p:cNvSpPr>
          <p:nvPr>
            <p:ph type="body" idx="1"/>
          </p:nvPr>
        </p:nvSpPr>
        <p:spPr>
          <a:xfrm>
            <a:off x="838200" y="1825625"/>
            <a:ext cx="10515600" cy="3126385"/>
          </a:xfrm>
        </p:spPr>
        <p:txBody>
          <a:bodyPr/>
          <a:lstStyle/>
          <a:p>
            <a:r>
              <a:rPr lang="en-US" dirty="0">
                <a:solidFill>
                  <a:srgbClr val="1F3864"/>
                </a:solidFill>
                <a:latin typeface="Exo 2" pitchFamily="2" charset="77"/>
              </a:rPr>
              <a:t>Environmental control in office buildings</a:t>
            </a:r>
          </a:p>
          <a:p>
            <a:r>
              <a:rPr lang="en-US" dirty="0">
                <a:solidFill>
                  <a:srgbClr val="1F3864"/>
                </a:solidFill>
                <a:latin typeface="Exo 2" pitchFamily="2" charset="77"/>
              </a:rPr>
              <a:t>Interactive museums</a:t>
            </a:r>
          </a:p>
          <a:p>
            <a:r>
              <a:rPr lang="en-US" dirty="0">
                <a:solidFill>
                  <a:srgbClr val="1F3864"/>
                </a:solidFill>
                <a:latin typeface="Exo 2" pitchFamily="2" charset="77"/>
              </a:rPr>
              <a:t>Detecting and monitoring car thefts</a:t>
            </a:r>
          </a:p>
          <a:p>
            <a:r>
              <a:rPr lang="en-US" dirty="0">
                <a:solidFill>
                  <a:srgbClr val="1F3864"/>
                </a:solidFill>
                <a:latin typeface="Exo 2" pitchFamily="2" charset="77"/>
              </a:rPr>
              <a:t>Managing inventory control</a:t>
            </a:r>
          </a:p>
          <a:p>
            <a:r>
              <a:rPr lang="en-US" dirty="0">
                <a:solidFill>
                  <a:srgbClr val="1F3864"/>
                </a:solidFill>
                <a:latin typeface="Exo 2" pitchFamily="2" charset="77"/>
              </a:rPr>
              <a:t>Vehicle tracking and detection</a:t>
            </a:r>
          </a:p>
        </p:txBody>
      </p:sp>
      <p:sp>
        <p:nvSpPr>
          <p:cNvPr id="4" name="Rectangle 3">
            <a:extLst>
              <a:ext uri="{FF2B5EF4-FFF2-40B4-BE49-F238E27FC236}">
                <a16:creationId xmlns:a16="http://schemas.microsoft.com/office/drawing/2014/main" id="{262E8252-51DC-D94A-A537-9426011AC69A}"/>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64196031-087A-8A48-BA0D-DBC2FA242DAC}"/>
              </a:ext>
            </a:extLst>
          </p:cNvPr>
          <p:cNvPicPr>
            <a:picLocks noChangeAspect="1"/>
          </p:cNvPicPr>
          <p:nvPr/>
        </p:nvPicPr>
        <p:blipFill>
          <a:blip r:embed="rId3"/>
          <a:stretch>
            <a:fillRect/>
          </a:stretch>
        </p:blipFill>
        <p:spPr>
          <a:xfrm>
            <a:off x="639706" y="6244432"/>
            <a:ext cx="396988" cy="558798"/>
          </a:xfrm>
          <a:prstGeom prst="rect">
            <a:avLst/>
          </a:prstGeom>
        </p:spPr>
      </p:pic>
      <p:sp>
        <p:nvSpPr>
          <p:cNvPr id="6" name="Slide Number Placeholder 6">
            <a:extLst>
              <a:ext uri="{FF2B5EF4-FFF2-40B4-BE49-F238E27FC236}">
                <a16:creationId xmlns:a16="http://schemas.microsoft.com/office/drawing/2014/main" id="{5121819C-0A71-C549-BFF0-86C6F9786C25}"/>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69</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787694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6764-E8EE-2343-BDE8-8A38CADB2B10}"/>
              </a:ext>
            </a:extLst>
          </p:cNvPr>
          <p:cNvSpPr txBox="1"/>
          <p:nvPr/>
        </p:nvSpPr>
        <p:spPr>
          <a:xfrm>
            <a:off x="9188080" y="3125701"/>
            <a:ext cx="1497526" cy="523220"/>
          </a:xfrm>
          <a:prstGeom prst="rect">
            <a:avLst/>
          </a:prstGeom>
          <a:noFill/>
        </p:spPr>
        <p:txBody>
          <a:bodyPr wrap="none" rtlCol="0">
            <a:spAutoFit/>
          </a:bodyPr>
          <a:lstStyle/>
          <a:p>
            <a:r>
              <a:rPr lang="en-US" sz="2800" dirty="0">
                <a:latin typeface="Exo 2" pitchFamily="2" charset="77"/>
              </a:rPr>
              <a:t>Internet</a:t>
            </a:r>
          </a:p>
        </p:txBody>
      </p:sp>
      <p:sp>
        <p:nvSpPr>
          <p:cNvPr id="5" name="Rectangle 4">
            <a:extLst>
              <a:ext uri="{FF2B5EF4-FFF2-40B4-BE49-F238E27FC236}">
                <a16:creationId xmlns:a16="http://schemas.microsoft.com/office/drawing/2014/main" id="{BEDDBC9A-D563-454D-A345-7C56FB5C09DB}"/>
              </a:ext>
            </a:extLst>
          </p:cNvPr>
          <p:cNvSpPr/>
          <p:nvPr/>
        </p:nvSpPr>
        <p:spPr>
          <a:xfrm>
            <a:off x="9247943" y="3172618"/>
            <a:ext cx="1558255" cy="538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373402" y="181251"/>
            <a:ext cx="10515600" cy="894622"/>
          </a:xfrm>
        </p:spPr>
        <p:txBody>
          <a:bodyPr/>
          <a:lstStyle/>
          <a:p>
            <a:r>
              <a:rPr lang="en-US" altLang="ja-JP" b="1" dirty="0">
                <a:solidFill>
                  <a:srgbClr val="1F3864"/>
                </a:solidFill>
                <a:latin typeface="Exo 2" pitchFamily="2" charset="77"/>
              </a:rPr>
              <a:t>The Internet: a “nuts and bolts” view</a:t>
            </a:r>
            <a:endParaRPr lang="en-US" b="1" dirty="0">
              <a:solidFill>
                <a:srgbClr val="1F3864"/>
              </a:solidFill>
              <a:latin typeface="Exo 2" pitchFamily="2" charset="77"/>
            </a:endParaRPr>
          </a:p>
        </p:txBody>
      </p:sp>
      <p:grpSp>
        <p:nvGrpSpPr>
          <p:cNvPr id="801" name="Group 800">
            <a:extLst>
              <a:ext uri="{FF2B5EF4-FFF2-40B4-BE49-F238E27FC236}">
                <a16:creationId xmlns:a16="http://schemas.microsoft.com/office/drawing/2014/main" id="{120F2BC7-BB63-8D47-A127-7655CBFA7174}"/>
              </a:ext>
            </a:extLst>
          </p:cNvPr>
          <p:cNvGrpSpPr/>
          <p:nvPr/>
        </p:nvGrpSpPr>
        <p:grpSpPr>
          <a:xfrm>
            <a:off x="7202991" y="1134552"/>
            <a:ext cx="4597596" cy="4859961"/>
            <a:chOff x="7268561" y="1458365"/>
            <a:chExt cx="4597596" cy="4859961"/>
          </a:xfrm>
        </p:grpSpPr>
        <p:sp>
          <p:nvSpPr>
            <p:cNvPr id="371" name="Freeform 370">
              <a:extLst>
                <a:ext uri="{FF2B5EF4-FFF2-40B4-BE49-F238E27FC236}">
                  <a16:creationId xmlns:a16="http://schemas.microsoft.com/office/drawing/2014/main" id="{21662630-62BB-AE4A-A779-AEACD21E6D7C}"/>
                </a:ext>
              </a:extLst>
            </p:cNvPr>
            <p:cNvSpPr/>
            <p:nvPr/>
          </p:nvSpPr>
          <p:spPr>
            <a:xfrm>
              <a:off x="9048399" y="3035682"/>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Exo 2" pitchFamily="2" charset="77"/>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337287" y="1795939"/>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a:latin typeface="Exo 2" pitchFamily="2" charset="77"/>
              </a:endParaRPr>
            </a:p>
          </p:txBody>
        </p:sp>
        <p:grpSp>
          <p:nvGrpSpPr>
            <p:cNvPr id="14" name="Group 418">
              <a:extLst>
                <a:ext uri="{FF2B5EF4-FFF2-40B4-BE49-F238E27FC236}">
                  <a16:creationId xmlns:a16="http://schemas.microsoft.com/office/drawing/2014/main" id="{BE0D451A-5CE4-4C4B-B3DF-A408288EDA0C}"/>
                </a:ext>
              </a:extLst>
            </p:cNvPr>
            <p:cNvGrpSpPr>
              <a:grpSpLocks/>
            </p:cNvGrpSpPr>
            <p:nvPr/>
          </p:nvGrpSpPr>
          <p:grpSpPr bwMode="auto">
            <a:xfrm>
              <a:off x="7268561" y="3259155"/>
              <a:ext cx="1458912" cy="933450"/>
              <a:chOff x="2889" y="1631"/>
              <a:chExt cx="980" cy="743"/>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a:solidFill>
                    <a:srgbClr val="00CCFF"/>
                  </a:solidFill>
                  <a:latin typeface="Exo 2" pitchFamily="2" charset="77"/>
                </a:endParaRPr>
              </a:p>
            </p:txBody>
          </p:sp>
        </p:gr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75612" y="4653038"/>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a:latin typeface="Exo 2" pitchFamily="2" charset="77"/>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742485" y="1458365"/>
              <a:ext cx="14638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en-US" altLang="en-US" sz="1400" dirty="0">
                  <a:latin typeface="Exo 2" pitchFamily="2" charset="77"/>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94046" y="4161826"/>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dirty="0">
                  <a:latin typeface="Exo 2" pitchFamily="2" charset="77"/>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70119" y="5749679"/>
              <a:ext cx="1268296"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dirty="0">
                  <a:latin typeface="Exo 2" pitchFamily="2" charset="77"/>
                </a:rPr>
                <a:t>enterprise</a:t>
              </a:r>
            </a:p>
            <a:p>
              <a:pPr>
                <a:lnSpc>
                  <a:spcPct val="80000"/>
                </a:lnSpc>
                <a:spcBef>
                  <a:spcPct val="0"/>
                </a:spcBef>
                <a:buClrTx/>
                <a:buSzTx/>
                <a:buFontTx/>
                <a:buNone/>
              </a:pPr>
              <a:r>
                <a:rPr lang="en-US" altLang="en-US" sz="1400" dirty="0">
                  <a:latin typeface="Exo 2" pitchFamily="2" charset="77"/>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85357" y="314944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Exo 2" pitchFamily="2" charset="77"/>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900911" y="3897954"/>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Exo 2" pitchFamily="2" charset="77"/>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Exo 2" pitchFamily="2" charset="77"/>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834382" y="3164075"/>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Exo 2" pitchFamily="2" charset="77"/>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Exo 2" pitchFamily="2" charset="77"/>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604024" y="1751946"/>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Exo 2" pitchFamily="2" charset="77"/>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90412" y="1821099"/>
              <a:ext cx="1914307" cy="286232"/>
            </a:xfrm>
            <a:prstGeom prst="rect">
              <a:avLst/>
            </a:prstGeom>
            <a:noFill/>
          </p:spPr>
          <p:txBody>
            <a:bodyPr wrap="none" rtlCol="0">
              <a:spAutoFit/>
            </a:bodyPr>
            <a:lstStyle/>
            <a:p>
              <a:pPr>
                <a:lnSpc>
                  <a:spcPct val="90000"/>
                </a:lnSpc>
              </a:pPr>
              <a:r>
                <a:rPr lang="en-US" sz="1400" dirty="0">
                  <a:latin typeface="Exo 2" pitchFamily="2" charset="77"/>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342279" y="364781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829373" y="3417823"/>
              <a:ext cx="1040639" cy="674031"/>
            </a:xfrm>
            <a:prstGeom prst="rect">
              <a:avLst/>
            </a:prstGeom>
            <a:noFill/>
          </p:spPr>
          <p:txBody>
            <a:bodyPr wrap="square" rtlCol="0">
              <a:spAutoFit/>
            </a:bodyPr>
            <a:lstStyle/>
            <a:p>
              <a:pPr>
                <a:lnSpc>
                  <a:spcPct val="90000"/>
                </a:lnSpc>
              </a:pPr>
              <a:r>
                <a:rPr lang="en-US" sz="1400" dirty="0">
                  <a:latin typeface="Exo 2" pitchFamily="2" charset="77"/>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80978" y="4647841"/>
              <a:ext cx="885179" cy="383182"/>
            </a:xfrm>
            <a:prstGeom prst="rect">
              <a:avLst/>
            </a:prstGeom>
            <a:noFill/>
          </p:spPr>
          <p:txBody>
            <a:bodyPr wrap="none" rtlCol="0">
              <a:spAutoFit/>
            </a:bodyPr>
            <a:lstStyle/>
            <a:p>
              <a:pPr>
                <a:lnSpc>
                  <a:spcPct val="90000"/>
                </a:lnSpc>
              </a:pPr>
              <a:r>
                <a:rPr lang="en-US" sz="1050" dirty="0">
                  <a:latin typeface="Exo 2" pitchFamily="2" charset="77"/>
                </a:rPr>
                <a:t>datacenter </a:t>
              </a:r>
            </a:p>
            <a:p>
              <a:pPr>
                <a:lnSpc>
                  <a:spcPct val="90000"/>
                </a:lnSpc>
              </a:pPr>
              <a:r>
                <a:rPr lang="en-US" sz="1050" dirty="0">
                  <a:latin typeface="Exo 2" pitchFamily="2" charset="77"/>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126229" y="4198152"/>
              <a:ext cx="914033" cy="674031"/>
            </a:xfrm>
            <a:prstGeom prst="rect">
              <a:avLst/>
            </a:prstGeom>
            <a:noFill/>
          </p:spPr>
          <p:txBody>
            <a:bodyPr wrap="none" rtlCol="0">
              <a:spAutoFit/>
            </a:bodyPr>
            <a:lstStyle/>
            <a:p>
              <a:pPr>
                <a:lnSpc>
                  <a:spcPct val="90000"/>
                </a:lnSpc>
              </a:pPr>
              <a:r>
                <a:rPr lang="en-US" sz="1400" dirty="0">
                  <a:latin typeface="Exo 2" pitchFamily="2" charset="77"/>
                </a:rPr>
                <a:t>content </a:t>
              </a:r>
            </a:p>
            <a:p>
              <a:pPr>
                <a:lnSpc>
                  <a:spcPct val="90000"/>
                </a:lnSpc>
              </a:pPr>
              <a:r>
                <a:rPr lang="en-US" sz="1400" dirty="0">
                  <a:latin typeface="Exo 2" pitchFamily="2" charset="77"/>
                </a:rPr>
                <a:t>provider </a:t>
              </a:r>
            </a:p>
            <a:p>
              <a:pPr>
                <a:lnSpc>
                  <a:spcPct val="90000"/>
                </a:lnSpc>
              </a:pPr>
              <a:r>
                <a:rPr lang="en-US" sz="1400" dirty="0">
                  <a:latin typeface="Exo 2" pitchFamily="2" charset="77"/>
                </a:rPr>
                <a:t>network</a:t>
              </a:r>
              <a:endParaRPr lang="en-US" sz="1000" dirty="0">
                <a:latin typeface="Exo 2" pitchFamily="2" charset="77"/>
              </a:endParaRPr>
            </a:p>
          </p:txBody>
        </p:sp>
      </p:grpSp>
      <p:grpSp>
        <p:nvGrpSpPr>
          <p:cNvPr id="1030" name="Group 1029">
            <a:extLst>
              <a:ext uri="{FF2B5EF4-FFF2-40B4-BE49-F238E27FC236}">
                <a16:creationId xmlns:a16="http://schemas.microsoft.com/office/drawing/2014/main" id="{54348108-FD66-5941-95B5-3AA9BB3E9A2D}"/>
              </a:ext>
            </a:extLst>
          </p:cNvPr>
          <p:cNvGrpSpPr/>
          <p:nvPr/>
        </p:nvGrpSpPr>
        <p:grpSpPr>
          <a:xfrm>
            <a:off x="1115213" y="2837717"/>
            <a:ext cx="5623201" cy="1305077"/>
            <a:chOff x="1297913" y="3209940"/>
            <a:chExt cx="5623201" cy="1305077"/>
          </a:xfrm>
        </p:grpSpPr>
        <p:sp>
          <p:nvSpPr>
            <p:cNvPr id="666" name="Content Placeholder 2">
              <a:extLst>
                <a:ext uri="{FF2B5EF4-FFF2-40B4-BE49-F238E27FC236}">
                  <a16:creationId xmlns:a16="http://schemas.microsoft.com/office/drawing/2014/main" id="{B356736A-B49C-8045-8159-87CAE4974452}"/>
                </a:ext>
              </a:extLst>
            </p:cNvPr>
            <p:cNvSpPr txBox="1">
              <a:spLocks/>
            </p:cNvSpPr>
            <p:nvPr/>
          </p:nvSpPr>
          <p:spPr>
            <a:xfrm>
              <a:off x="3142962" y="3209940"/>
              <a:ext cx="3778152" cy="1305077"/>
            </a:xfrm>
            <a:prstGeom prst="rect">
              <a:avLst/>
            </a:prstGeom>
          </p:spPr>
          <p:txBody>
            <a:bodyPr>
              <a:normAutofit/>
            </a:bodyPr>
            <a:lstStyle>
              <a:lvl1pPr marL="347472" indent="-347472" algn="l" defTabSz="914400" rtl="0" eaLnBrk="1" latinLnBrk="0" hangingPunct="1">
                <a:lnSpc>
                  <a:spcPct val="90000"/>
                </a:lnSpc>
                <a:spcBef>
                  <a:spcPts val="672"/>
                </a:spcBef>
                <a:buClr>
                  <a:srgbClr val="002E8A"/>
                </a:buClr>
                <a:buSzPct val="100000"/>
                <a:buFont typeface="Wingdings" panose="05000000000000000000" pitchFamily="2" charset="2"/>
                <a:buChar char="§"/>
                <a:defRPr sz="2800" kern="1200">
                  <a:solidFill>
                    <a:schemeClr val="tx1"/>
                  </a:solidFill>
                  <a:latin typeface="Franklin Gothic Book" panose="020B0503020102020204" pitchFamily="34" charset="0"/>
                  <a:ea typeface="+mn-ea"/>
                  <a:cs typeface="+mn-cs"/>
                </a:defRPr>
              </a:lvl1pPr>
              <a:lvl2pPr marL="740664" indent="-283464" algn="l" defTabSz="914400" rtl="0" eaLnBrk="1" latinLnBrk="0" hangingPunct="1">
                <a:lnSpc>
                  <a:spcPct val="90000"/>
                </a:lnSpc>
                <a:spcBef>
                  <a:spcPts val="528"/>
                </a:spcBef>
                <a:buClr>
                  <a:srgbClr val="C00000"/>
                </a:buClr>
                <a:buSzPct val="100000"/>
                <a:buFont typeface="Wingdings" panose="05000000000000000000" pitchFamily="2" charset="2"/>
                <a:buChar char="§"/>
                <a:defRPr sz="2400" kern="1200">
                  <a:solidFill>
                    <a:srgbClr val="0070C0"/>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accent2">
                    <a:lumMod val="75000"/>
                  </a:schemeClr>
                </a:buClr>
                <a:buSzPct val="100000"/>
                <a:buFont typeface="Wingdings" panose="05000000000000000000" pitchFamily="2" charset="2"/>
                <a:buChar char="§"/>
                <a:defRPr sz="2200" kern="1200">
                  <a:solidFill>
                    <a:schemeClr val="accent2"/>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rgbClr val="0070C0"/>
                </a:buClr>
                <a:buSzPct val="100000"/>
                <a:buFont typeface="Wingdings" panose="05000000000000000000" pitchFamily="2" charset="2"/>
                <a:buChar char="§"/>
                <a:defRPr sz="2000" kern="1200">
                  <a:solidFill>
                    <a:srgbClr val="7030A0"/>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rgbClr val="A27242"/>
                </a:buClr>
                <a:buSzPct val="100000"/>
                <a:buFont typeface="Wingdings" panose="05000000000000000000" pitchFamily="2" charset="2"/>
                <a:buChar char="§"/>
                <a:defRPr sz="1800" kern="1200">
                  <a:solidFill>
                    <a:schemeClr val="accent6">
                      <a:lumMod val="50000"/>
                    </a:schemeClr>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accent4">
                      <a:lumMod val="5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 indent="0">
                <a:buNone/>
              </a:pPr>
              <a:r>
                <a:rPr lang="en-US" altLang="en-US" sz="2400" i="1" dirty="0">
                  <a:solidFill>
                    <a:srgbClr val="FF0000"/>
                  </a:solidFill>
                  <a:latin typeface="Exo 2" pitchFamily="2" charset="77"/>
                </a:rPr>
                <a:t>Packet</a:t>
              </a:r>
              <a:r>
                <a:rPr lang="en-US" altLang="en-US" sz="2400" i="1" dirty="0">
                  <a:solidFill>
                    <a:srgbClr val="C00000"/>
                  </a:solidFill>
                  <a:latin typeface="Exo 2" pitchFamily="2" charset="77"/>
                </a:rPr>
                <a:t> </a:t>
              </a:r>
              <a:r>
                <a:rPr lang="en-US" altLang="en-US" sz="2400" i="1" dirty="0">
                  <a:solidFill>
                    <a:srgbClr val="FF0000"/>
                  </a:solidFill>
                  <a:latin typeface="Exo 2" pitchFamily="2" charset="77"/>
                </a:rPr>
                <a:t>switches</a:t>
              </a:r>
              <a:r>
                <a:rPr lang="en-US" altLang="en-US" sz="2400" dirty="0">
                  <a:solidFill>
                    <a:srgbClr val="1F3864"/>
                  </a:solidFill>
                  <a:latin typeface="Exo 2" pitchFamily="2" charset="77"/>
                </a:rPr>
                <a:t>: forward packets (chunks of data)</a:t>
              </a:r>
            </a:p>
            <a:p>
              <a:pPr marL="346075" lvl="1" indent="-231775">
                <a:buClr>
                  <a:srgbClr val="0000A8"/>
                </a:buClr>
              </a:pPr>
              <a:r>
                <a:rPr lang="en-US" altLang="en-US" sz="2000" i="1" dirty="0">
                  <a:solidFill>
                    <a:srgbClr val="1F3864"/>
                  </a:solidFill>
                  <a:latin typeface="Exo 2" pitchFamily="2" charset="77"/>
                </a:rPr>
                <a:t>routers</a:t>
              </a:r>
              <a:r>
                <a:rPr lang="en-US" altLang="en-US" sz="2000" dirty="0">
                  <a:solidFill>
                    <a:srgbClr val="1F3864"/>
                  </a:solidFill>
                  <a:latin typeface="Exo 2" pitchFamily="2" charset="77"/>
                </a:rPr>
                <a:t>, </a:t>
              </a:r>
              <a:r>
                <a:rPr lang="en-US" altLang="en-US" sz="2000" i="1" dirty="0">
                  <a:solidFill>
                    <a:srgbClr val="1F3864"/>
                  </a:solidFill>
                  <a:latin typeface="Exo 2" pitchFamily="2" charset="77"/>
                </a:rPr>
                <a:t>switches</a:t>
              </a:r>
              <a:endParaRPr lang="en-US" dirty="0">
                <a:solidFill>
                  <a:srgbClr val="1F3864"/>
                </a:solidFill>
                <a:latin typeface="Exo 2" pitchFamily="2" charset="77"/>
              </a:endParaRPr>
            </a:p>
          </p:txBody>
        </p:sp>
        <p:grpSp>
          <p:nvGrpSpPr>
            <p:cNvPr id="1029" name="Group 1028">
              <a:extLst>
                <a:ext uri="{FF2B5EF4-FFF2-40B4-BE49-F238E27FC236}">
                  <a16:creationId xmlns:a16="http://schemas.microsoft.com/office/drawing/2014/main" id="{324B3D7B-0A87-684A-8AD5-E426CBAB8D91}"/>
                </a:ext>
              </a:extLst>
            </p:cNvPr>
            <p:cNvGrpSpPr/>
            <p:nvPr/>
          </p:nvGrpSpPr>
          <p:grpSpPr>
            <a:xfrm>
              <a:off x="1297913" y="3389820"/>
              <a:ext cx="1370315" cy="390629"/>
              <a:chOff x="1220207" y="3379800"/>
              <a:chExt cx="1448022" cy="400649"/>
            </a:xfrm>
          </p:grpSpPr>
          <p:grpSp>
            <p:nvGrpSpPr>
              <p:cNvPr id="745" name="Group 744">
                <a:extLst>
                  <a:ext uri="{FF2B5EF4-FFF2-40B4-BE49-F238E27FC236}">
                    <a16:creationId xmlns:a16="http://schemas.microsoft.com/office/drawing/2014/main" id="{BBA75EB6-A2DF-8442-902E-889D709A01F1}"/>
                  </a:ext>
                </a:extLst>
              </p:cNvPr>
              <p:cNvGrpSpPr/>
              <p:nvPr/>
            </p:nvGrpSpPr>
            <p:grpSpPr>
              <a:xfrm>
                <a:off x="1220207" y="3403733"/>
                <a:ext cx="608897" cy="339238"/>
                <a:chOff x="7493876" y="2774731"/>
                <a:chExt cx="1481958" cy="894622"/>
              </a:xfrm>
            </p:grpSpPr>
            <p:sp>
              <p:nvSpPr>
                <p:cNvPr id="746" name="Freeform 745">
                  <a:extLst>
                    <a:ext uri="{FF2B5EF4-FFF2-40B4-BE49-F238E27FC236}">
                      <a16:creationId xmlns:a16="http://schemas.microsoft.com/office/drawing/2014/main" id="{57ECBDF9-CECF-C743-928A-01551F1149A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747" name="Oval 746">
                  <a:extLst>
                    <a:ext uri="{FF2B5EF4-FFF2-40B4-BE49-F238E27FC236}">
                      <a16:creationId xmlns:a16="http://schemas.microsoft.com/office/drawing/2014/main" id="{2CED8E12-8866-B24C-8ADD-B298A9E92CB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748" name="Group 747">
                  <a:extLst>
                    <a:ext uri="{FF2B5EF4-FFF2-40B4-BE49-F238E27FC236}">
                      <a16:creationId xmlns:a16="http://schemas.microsoft.com/office/drawing/2014/main" id="{B88578A5-178A-394F-A0E8-E56A6CA32F70}"/>
                    </a:ext>
                  </a:extLst>
                </p:cNvPr>
                <p:cNvGrpSpPr/>
                <p:nvPr/>
              </p:nvGrpSpPr>
              <p:grpSpPr>
                <a:xfrm>
                  <a:off x="7713663" y="2848339"/>
                  <a:ext cx="1042107" cy="425543"/>
                  <a:chOff x="7786941" y="2884917"/>
                  <a:chExt cx="897649" cy="353919"/>
                </a:xfrm>
              </p:grpSpPr>
              <p:sp>
                <p:nvSpPr>
                  <p:cNvPr id="749" name="Freeform 748">
                    <a:extLst>
                      <a:ext uri="{FF2B5EF4-FFF2-40B4-BE49-F238E27FC236}">
                        <a16:creationId xmlns:a16="http://schemas.microsoft.com/office/drawing/2014/main" id="{C0BC3D29-EE76-8343-B65A-EA82E9B3D47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750" name="Freeform 749">
                    <a:extLst>
                      <a:ext uri="{FF2B5EF4-FFF2-40B4-BE49-F238E27FC236}">
                        <a16:creationId xmlns:a16="http://schemas.microsoft.com/office/drawing/2014/main" id="{0CE947DD-742E-DB41-8709-8C742E1F31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751" name="Freeform 750">
                    <a:extLst>
                      <a:ext uri="{FF2B5EF4-FFF2-40B4-BE49-F238E27FC236}">
                        <a16:creationId xmlns:a16="http://schemas.microsoft.com/office/drawing/2014/main" id="{4327083F-593C-164C-8B48-4EAC6FFF626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752" name="Freeform 751">
                    <a:extLst>
                      <a:ext uri="{FF2B5EF4-FFF2-40B4-BE49-F238E27FC236}">
                        <a16:creationId xmlns:a16="http://schemas.microsoft.com/office/drawing/2014/main" id="{872F4F49-B007-CF47-9AE7-A2818399B5A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753" name="Group 752">
                <a:extLst>
                  <a:ext uri="{FF2B5EF4-FFF2-40B4-BE49-F238E27FC236}">
                    <a16:creationId xmlns:a16="http://schemas.microsoft.com/office/drawing/2014/main" id="{ABB80B22-84B3-E44D-B158-999620842AA7}"/>
                  </a:ext>
                </a:extLst>
              </p:cNvPr>
              <p:cNvGrpSpPr/>
              <p:nvPr/>
            </p:nvGrpSpPr>
            <p:grpSpPr>
              <a:xfrm>
                <a:off x="2172962" y="3379800"/>
                <a:ext cx="495267" cy="400649"/>
                <a:chOff x="3668110" y="2448910"/>
                <a:chExt cx="3794234" cy="2165130"/>
              </a:xfrm>
            </p:grpSpPr>
            <p:sp>
              <p:nvSpPr>
                <p:cNvPr id="754" name="Rectangle 753">
                  <a:extLst>
                    <a:ext uri="{FF2B5EF4-FFF2-40B4-BE49-F238E27FC236}">
                      <a16:creationId xmlns:a16="http://schemas.microsoft.com/office/drawing/2014/main" id="{87ED6994-8AAE-CE4F-9382-5B72DC8DF390}"/>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755" name="Freeform 754">
                  <a:extLst>
                    <a:ext uri="{FF2B5EF4-FFF2-40B4-BE49-F238E27FC236}">
                      <a16:creationId xmlns:a16="http://schemas.microsoft.com/office/drawing/2014/main" id="{784A6571-0523-1D4B-BC2E-19620F5C60E1}"/>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nvGrpSpPr>
                <p:cNvPr id="756" name="Group 755">
                  <a:extLst>
                    <a:ext uri="{FF2B5EF4-FFF2-40B4-BE49-F238E27FC236}">
                      <a16:creationId xmlns:a16="http://schemas.microsoft.com/office/drawing/2014/main" id="{040EF2EE-7544-044B-8B2E-5E76FBF3EC47}"/>
                    </a:ext>
                  </a:extLst>
                </p:cNvPr>
                <p:cNvGrpSpPr/>
                <p:nvPr/>
              </p:nvGrpSpPr>
              <p:grpSpPr>
                <a:xfrm>
                  <a:off x="3941378" y="2603243"/>
                  <a:ext cx="3202061" cy="1066110"/>
                  <a:chOff x="7939341" y="3037317"/>
                  <a:chExt cx="897649" cy="353919"/>
                </a:xfrm>
              </p:grpSpPr>
              <p:sp>
                <p:nvSpPr>
                  <p:cNvPr id="757" name="Freeform 756">
                    <a:extLst>
                      <a:ext uri="{FF2B5EF4-FFF2-40B4-BE49-F238E27FC236}">
                        <a16:creationId xmlns:a16="http://schemas.microsoft.com/office/drawing/2014/main" id="{E671E855-462B-9F48-9621-5EEE15B3935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758" name="Freeform 757">
                    <a:extLst>
                      <a:ext uri="{FF2B5EF4-FFF2-40B4-BE49-F238E27FC236}">
                        <a16:creationId xmlns:a16="http://schemas.microsoft.com/office/drawing/2014/main" id="{E5AE17A8-6FB1-3241-8C26-DCA5087F65E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759" name="Freeform 758">
                    <a:extLst>
                      <a:ext uri="{FF2B5EF4-FFF2-40B4-BE49-F238E27FC236}">
                        <a16:creationId xmlns:a16="http://schemas.microsoft.com/office/drawing/2014/main" id="{105030C8-02D0-8E46-B13A-AC9E5D59E2C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760" name="Freeform 759">
                    <a:extLst>
                      <a:ext uri="{FF2B5EF4-FFF2-40B4-BE49-F238E27FC236}">
                        <a16:creationId xmlns:a16="http://schemas.microsoft.com/office/drawing/2014/main" id="{F4B9D081-C772-7E49-BCB3-B3BD733377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grpSp>
      <p:grpSp>
        <p:nvGrpSpPr>
          <p:cNvPr id="1031" name="Group 1030">
            <a:extLst>
              <a:ext uri="{FF2B5EF4-FFF2-40B4-BE49-F238E27FC236}">
                <a16:creationId xmlns:a16="http://schemas.microsoft.com/office/drawing/2014/main" id="{D0CE68AC-9608-4542-887A-2F687C3134E7}"/>
              </a:ext>
            </a:extLst>
          </p:cNvPr>
          <p:cNvGrpSpPr/>
          <p:nvPr/>
        </p:nvGrpSpPr>
        <p:grpSpPr>
          <a:xfrm>
            <a:off x="812464" y="3497085"/>
            <a:ext cx="5946258" cy="1994414"/>
            <a:chOff x="972848" y="3947532"/>
            <a:chExt cx="5946258" cy="1994414"/>
          </a:xfrm>
        </p:grpSpPr>
        <p:sp>
          <p:nvSpPr>
            <p:cNvPr id="665" name="Content Placeholder 2">
              <a:extLst>
                <a:ext uri="{FF2B5EF4-FFF2-40B4-BE49-F238E27FC236}">
                  <a16:creationId xmlns:a16="http://schemas.microsoft.com/office/drawing/2014/main" id="{56DCFF71-4A93-554C-87E6-E1CF58A6C86F}"/>
                </a:ext>
              </a:extLst>
            </p:cNvPr>
            <p:cNvSpPr txBox="1">
              <a:spLocks/>
            </p:cNvSpPr>
            <p:nvPr/>
          </p:nvSpPr>
          <p:spPr>
            <a:xfrm>
              <a:off x="3140954" y="3947532"/>
              <a:ext cx="3778152" cy="1994414"/>
            </a:xfrm>
            <a:prstGeom prst="rect">
              <a:avLst/>
            </a:prstGeom>
          </p:spPr>
          <p:txBody>
            <a:bodyPr>
              <a:normAutofit lnSpcReduction="10000"/>
            </a:bodyPr>
            <a:lstStyle>
              <a:lvl1pPr marL="347472" indent="-347472" algn="l" defTabSz="914400" rtl="0" eaLnBrk="1" latinLnBrk="0" hangingPunct="1">
                <a:lnSpc>
                  <a:spcPct val="90000"/>
                </a:lnSpc>
                <a:spcBef>
                  <a:spcPts val="672"/>
                </a:spcBef>
                <a:buClr>
                  <a:srgbClr val="002E8A"/>
                </a:buClr>
                <a:buSzPct val="100000"/>
                <a:buFont typeface="Wingdings" panose="05000000000000000000" pitchFamily="2" charset="2"/>
                <a:buChar char="§"/>
                <a:defRPr sz="2800" kern="1200">
                  <a:solidFill>
                    <a:schemeClr val="tx1"/>
                  </a:solidFill>
                  <a:latin typeface="Franklin Gothic Book" panose="020B0503020102020204" pitchFamily="34" charset="0"/>
                  <a:ea typeface="+mn-ea"/>
                  <a:cs typeface="+mn-cs"/>
                </a:defRPr>
              </a:lvl1pPr>
              <a:lvl2pPr marL="740664" indent="-283464" algn="l" defTabSz="914400" rtl="0" eaLnBrk="1" latinLnBrk="0" hangingPunct="1">
                <a:lnSpc>
                  <a:spcPct val="90000"/>
                </a:lnSpc>
                <a:spcBef>
                  <a:spcPts val="528"/>
                </a:spcBef>
                <a:buClr>
                  <a:srgbClr val="C00000"/>
                </a:buClr>
                <a:buSzPct val="100000"/>
                <a:buFont typeface="Wingdings" panose="05000000000000000000" pitchFamily="2" charset="2"/>
                <a:buChar char="§"/>
                <a:defRPr sz="2400" kern="1200">
                  <a:solidFill>
                    <a:srgbClr val="0070C0"/>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accent2">
                    <a:lumMod val="75000"/>
                  </a:schemeClr>
                </a:buClr>
                <a:buSzPct val="100000"/>
                <a:buFont typeface="Wingdings" panose="05000000000000000000" pitchFamily="2" charset="2"/>
                <a:buChar char="§"/>
                <a:defRPr sz="2200" kern="1200">
                  <a:solidFill>
                    <a:schemeClr val="accent2"/>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rgbClr val="0070C0"/>
                </a:buClr>
                <a:buSzPct val="100000"/>
                <a:buFont typeface="Wingdings" panose="05000000000000000000" pitchFamily="2" charset="2"/>
                <a:buChar char="§"/>
                <a:defRPr sz="2000" kern="1200">
                  <a:solidFill>
                    <a:srgbClr val="7030A0"/>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rgbClr val="A27242"/>
                </a:buClr>
                <a:buSzPct val="100000"/>
                <a:buFont typeface="Wingdings" panose="05000000000000000000" pitchFamily="2" charset="2"/>
                <a:buChar char="§"/>
                <a:defRPr sz="1800" kern="1200">
                  <a:solidFill>
                    <a:schemeClr val="accent6">
                      <a:lumMod val="50000"/>
                    </a:schemeClr>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accent4">
                      <a:lumMod val="5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 indent="0">
                <a:buNone/>
              </a:pPr>
              <a:endParaRPr lang="en-US" altLang="en-US" dirty="0">
                <a:latin typeface="Exo 2" pitchFamily="2" charset="77"/>
                <a:ea typeface="Arial" panose="020B0604020202020204" pitchFamily="34" charset="0"/>
              </a:endParaRPr>
            </a:p>
            <a:p>
              <a:pPr marL="6858" indent="0">
                <a:buClr>
                  <a:srgbClr val="0000A8"/>
                </a:buClr>
                <a:buNone/>
              </a:pPr>
              <a:r>
                <a:rPr lang="en-US" altLang="en-US" sz="2400" i="1" dirty="0">
                  <a:solidFill>
                    <a:srgbClr val="FF0000"/>
                  </a:solidFill>
                  <a:latin typeface="Exo 2" pitchFamily="2" charset="77"/>
                  <a:ea typeface="Arial" panose="020B0604020202020204" pitchFamily="34" charset="0"/>
                </a:rPr>
                <a:t>Communication</a:t>
              </a:r>
              <a:r>
                <a:rPr lang="en-US" altLang="en-US" sz="2400" i="1" dirty="0">
                  <a:solidFill>
                    <a:srgbClr val="C00000"/>
                  </a:solidFill>
                  <a:latin typeface="Exo 2" pitchFamily="2" charset="77"/>
                  <a:ea typeface="Arial" panose="020B0604020202020204" pitchFamily="34" charset="0"/>
                </a:rPr>
                <a:t> </a:t>
              </a:r>
              <a:r>
                <a:rPr lang="en-US" altLang="en-US" sz="2400" i="1" dirty="0">
                  <a:solidFill>
                    <a:srgbClr val="FF0000"/>
                  </a:solidFill>
                  <a:latin typeface="Exo 2" pitchFamily="2" charset="77"/>
                  <a:ea typeface="Arial" panose="020B0604020202020204" pitchFamily="34" charset="0"/>
                </a:rPr>
                <a:t>links</a:t>
              </a:r>
            </a:p>
            <a:p>
              <a:pPr marL="346075" lvl="1" indent="-231775">
                <a:buClr>
                  <a:srgbClr val="0000A3"/>
                </a:buClr>
              </a:pPr>
              <a:r>
                <a:rPr lang="en-US" altLang="en-US" sz="2000" dirty="0">
                  <a:solidFill>
                    <a:srgbClr val="1F3864"/>
                  </a:solidFill>
                  <a:latin typeface="Exo 2" pitchFamily="2" charset="77"/>
                  <a:ea typeface="Arial" panose="020B0604020202020204" pitchFamily="34" charset="0"/>
                </a:rPr>
                <a:t>fiber, copper, radio, satellite</a:t>
              </a:r>
            </a:p>
            <a:p>
              <a:pPr marL="346075" lvl="1" indent="-231775">
                <a:buClr>
                  <a:srgbClr val="0000A3"/>
                </a:buClr>
              </a:pPr>
              <a:r>
                <a:rPr lang="en-US" altLang="en-US" sz="2000" dirty="0">
                  <a:solidFill>
                    <a:srgbClr val="1F3864"/>
                  </a:solidFill>
                  <a:latin typeface="Exo 2" pitchFamily="2" charset="77"/>
                  <a:ea typeface="Arial" panose="020B0604020202020204" pitchFamily="34" charset="0"/>
                </a:rPr>
                <a:t>transmission rate: </a:t>
              </a:r>
              <a:r>
                <a:rPr lang="en-US" altLang="en-US" sz="2000" i="1" dirty="0">
                  <a:solidFill>
                    <a:srgbClr val="1F3864"/>
                  </a:solidFill>
                  <a:latin typeface="Exo 2" pitchFamily="2" charset="77"/>
                  <a:ea typeface="Arial" panose="020B0604020202020204" pitchFamily="34" charset="0"/>
                </a:rPr>
                <a:t>bandwidth</a:t>
              </a:r>
              <a:br>
                <a:rPr lang="en-US" altLang="en-US" sz="2000" i="1" dirty="0">
                  <a:solidFill>
                    <a:srgbClr val="C00000"/>
                  </a:solidFill>
                  <a:latin typeface="Exo 2" pitchFamily="2" charset="77"/>
                  <a:ea typeface="Arial" panose="020B0604020202020204" pitchFamily="34" charset="0"/>
                </a:rPr>
              </a:br>
              <a:endParaRPr lang="en-US" dirty="0">
                <a:solidFill>
                  <a:schemeClr val="tx1"/>
                </a:solidFill>
                <a:latin typeface="Exo 2" pitchFamily="2" charset="77"/>
              </a:endParaRPr>
            </a:p>
          </p:txBody>
        </p:sp>
        <p:grpSp>
          <p:nvGrpSpPr>
            <p:cNvPr id="761" name="Group 523">
              <a:extLst>
                <a:ext uri="{FF2B5EF4-FFF2-40B4-BE49-F238E27FC236}">
                  <a16:creationId xmlns:a16="http://schemas.microsoft.com/office/drawing/2014/main" id="{3CE85344-DD21-5E4F-AD4D-61319F4B7BB9}"/>
                </a:ext>
              </a:extLst>
            </p:cNvPr>
            <p:cNvGrpSpPr>
              <a:grpSpLocks/>
            </p:cNvGrpSpPr>
            <p:nvPr/>
          </p:nvGrpSpPr>
          <p:grpSpPr bwMode="auto">
            <a:xfrm>
              <a:off x="2428229" y="4382136"/>
              <a:ext cx="457200" cy="733152"/>
              <a:chOff x="6061075" y="1844675"/>
              <a:chExt cx="457200" cy="733152"/>
            </a:xfrm>
          </p:grpSpPr>
          <p:sp>
            <p:nvSpPr>
              <p:cNvPr id="762" name="Line 426">
                <a:extLst>
                  <a:ext uri="{FF2B5EF4-FFF2-40B4-BE49-F238E27FC236}">
                    <a16:creationId xmlns:a16="http://schemas.microsoft.com/office/drawing/2014/main" id="{9888E198-7917-2646-B0B1-5204D8AB12D1}"/>
                  </a:ext>
                </a:extLst>
              </p:cNvPr>
              <p:cNvSpPr>
                <a:spLocks noChangeShapeType="1"/>
              </p:cNvSpPr>
              <p:nvPr/>
            </p:nvSpPr>
            <p:spPr bwMode="auto">
              <a:xfrm>
                <a:off x="6289675" y="2403475"/>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grpSp>
            <p:nvGrpSpPr>
              <p:cNvPr id="763" name="Group 782">
                <a:extLst>
                  <a:ext uri="{FF2B5EF4-FFF2-40B4-BE49-F238E27FC236}">
                    <a16:creationId xmlns:a16="http://schemas.microsoft.com/office/drawing/2014/main" id="{58FC930D-315E-7643-B53D-BAC68BA23952}"/>
                  </a:ext>
                </a:extLst>
              </p:cNvPr>
              <p:cNvGrpSpPr>
                <a:grpSpLocks/>
              </p:cNvGrpSpPr>
              <p:nvPr/>
            </p:nvGrpSpPr>
            <p:grpSpPr bwMode="auto">
              <a:xfrm>
                <a:off x="6061075" y="1844675"/>
                <a:ext cx="457200" cy="631825"/>
                <a:chOff x="742" y="2409"/>
                <a:chExt cx="576" cy="881"/>
              </a:xfrm>
            </p:grpSpPr>
            <p:grpSp>
              <p:nvGrpSpPr>
                <p:cNvPr id="764" name="Group 783">
                  <a:extLst>
                    <a:ext uri="{FF2B5EF4-FFF2-40B4-BE49-F238E27FC236}">
                      <a16:creationId xmlns:a16="http://schemas.microsoft.com/office/drawing/2014/main" id="{A47EEDDE-0CD1-D349-A579-20E32B19F18B}"/>
                    </a:ext>
                  </a:extLst>
                </p:cNvPr>
                <p:cNvGrpSpPr>
                  <a:grpSpLocks/>
                </p:cNvGrpSpPr>
                <p:nvPr/>
              </p:nvGrpSpPr>
              <p:grpSpPr bwMode="auto">
                <a:xfrm>
                  <a:off x="832" y="2643"/>
                  <a:ext cx="376" cy="647"/>
                  <a:chOff x="3130" y="3288"/>
                  <a:chExt cx="410" cy="742"/>
                </a:xfrm>
              </p:grpSpPr>
              <p:sp>
                <p:nvSpPr>
                  <p:cNvPr id="767" name="Line 270">
                    <a:extLst>
                      <a:ext uri="{FF2B5EF4-FFF2-40B4-BE49-F238E27FC236}">
                        <a16:creationId xmlns:a16="http://schemas.microsoft.com/office/drawing/2014/main" id="{3180512C-4B0B-7F46-8A7F-667DFFD95C91}"/>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68" name="Line 271">
                    <a:extLst>
                      <a:ext uri="{FF2B5EF4-FFF2-40B4-BE49-F238E27FC236}">
                        <a16:creationId xmlns:a16="http://schemas.microsoft.com/office/drawing/2014/main" id="{1D8B57FC-DE75-6140-998D-E59C77677944}"/>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69" name="Line 272">
                    <a:extLst>
                      <a:ext uri="{FF2B5EF4-FFF2-40B4-BE49-F238E27FC236}">
                        <a16:creationId xmlns:a16="http://schemas.microsoft.com/office/drawing/2014/main" id="{0E3A10FA-121E-8F49-BD9A-8D316F46440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0" name="Line 273">
                    <a:extLst>
                      <a:ext uri="{FF2B5EF4-FFF2-40B4-BE49-F238E27FC236}">
                        <a16:creationId xmlns:a16="http://schemas.microsoft.com/office/drawing/2014/main" id="{B03955E7-72EA-E645-BD1F-3A51313D1C0F}"/>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1" name="Line 274">
                    <a:extLst>
                      <a:ext uri="{FF2B5EF4-FFF2-40B4-BE49-F238E27FC236}">
                        <a16:creationId xmlns:a16="http://schemas.microsoft.com/office/drawing/2014/main" id="{987291A3-F28E-B54C-9A3A-6A39ECE4F6F1}"/>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2" name="Line 275">
                    <a:extLst>
                      <a:ext uri="{FF2B5EF4-FFF2-40B4-BE49-F238E27FC236}">
                        <a16:creationId xmlns:a16="http://schemas.microsoft.com/office/drawing/2014/main" id="{628A289C-66A4-B640-8048-E92DF98B9F4A}"/>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3" name="Line 276">
                    <a:extLst>
                      <a:ext uri="{FF2B5EF4-FFF2-40B4-BE49-F238E27FC236}">
                        <a16:creationId xmlns:a16="http://schemas.microsoft.com/office/drawing/2014/main" id="{D4C14A7E-7E0D-1A4E-BDD8-CE26384AD655}"/>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4" name="Line 277">
                    <a:extLst>
                      <a:ext uri="{FF2B5EF4-FFF2-40B4-BE49-F238E27FC236}">
                        <a16:creationId xmlns:a16="http://schemas.microsoft.com/office/drawing/2014/main" id="{4292F8B0-C0F4-1245-BD1E-5A8D246809CD}"/>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5" name="Line 278">
                    <a:extLst>
                      <a:ext uri="{FF2B5EF4-FFF2-40B4-BE49-F238E27FC236}">
                        <a16:creationId xmlns:a16="http://schemas.microsoft.com/office/drawing/2014/main" id="{86843223-BFA3-8941-8F39-7E3A1DF1989A}"/>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6" name="Line 279">
                    <a:extLst>
                      <a:ext uri="{FF2B5EF4-FFF2-40B4-BE49-F238E27FC236}">
                        <a16:creationId xmlns:a16="http://schemas.microsoft.com/office/drawing/2014/main" id="{EB2A9D49-3E36-D849-8C87-89AF5AD76B5A}"/>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7" name="Line 280">
                    <a:extLst>
                      <a:ext uri="{FF2B5EF4-FFF2-40B4-BE49-F238E27FC236}">
                        <a16:creationId xmlns:a16="http://schemas.microsoft.com/office/drawing/2014/main" id="{76DF3186-C8BB-8C47-B549-17970E80E675}"/>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8" name="Line 281">
                    <a:extLst>
                      <a:ext uri="{FF2B5EF4-FFF2-40B4-BE49-F238E27FC236}">
                        <a16:creationId xmlns:a16="http://schemas.microsoft.com/office/drawing/2014/main" id="{5B3421DE-180E-CD4B-B22F-7BCD908C8CB5}"/>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79" name="Line 282">
                    <a:extLst>
                      <a:ext uri="{FF2B5EF4-FFF2-40B4-BE49-F238E27FC236}">
                        <a16:creationId xmlns:a16="http://schemas.microsoft.com/office/drawing/2014/main" id="{8771C100-8213-7D42-865F-6E0936A209A0}"/>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80" name="Line 283">
                    <a:extLst>
                      <a:ext uri="{FF2B5EF4-FFF2-40B4-BE49-F238E27FC236}">
                        <a16:creationId xmlns:a16="http://schemas.microsoft.com/office/drawing/2014/main" id="{D8E2062E-A026-E143-A095-B86CAAABCA8E}"/>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781" name="Line 284">
                    <a:extLst>
                      <a:ext uri="{FF2B5EF4-FFF2-40B4-BE49-F238E27FC236}">
                        <a16:creationId xmlns:a16="http://schemas.microsoft.com/office/drawing/2014/main" id="{EA0BC754-B5B5-1E4B-B9C6-EAFBFE7E448A}"/>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grpSp>
            <p:pic>
              <p:nvPicPr>
                <p:cNvPr id="765" name="Picture 799" descr="cell_tower_radiation copy">
                  <a:extLst>
                    <a:ext uri="{FF2B5EF4-FFF2-40B4-BE49-F238E27FC236}">
                      <a16:creationId xmlns:a16="http://schemas.microsoft.com/office/drawing/2014/main" id="{AED3D0BD-C212-E844-B1BC-E1FA00DEC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6" name="Oval 800">
                  <a:extLst>
                    <a:ext uri="{FF2B5EF4-FFF2-40B4-BE49-F238E27FC236}">
                      <a16:creationId xmlns:a16="http://schemas.microsoft.com/office/drawing/2014/main" id="{36C4F605-E562-D44F-B04E-2154B84D3887}"/>
                    </a:ext>
                  </a:extLst>
                </p:cNvPr>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grpSp>
        <p:grpSp>
          <p:nvGrpSpPr>
            <p:cNvPr id="782" name="Group 779">
              <a:extLst>
                <a:ext uri="{FF2B5EF4-FFF2-40B4-BE49-F238E27FC236}">
                  <a16:creationId xmlns:a16="http://schemas.microsoft.com/office/drawing/2014/main" id="{4D090097-C44B-8A45-AB77-7AF215F1B545}"/>
                </a:ext>
              </a:extLst>
            </p:cNvPr>
            <p:cNvGrpSpPr>
              <a:grpSpLocks/>
            </p:cNvGrpSpPr>
            <p:nvPr/>
          </p:nvGrpSpPr>
          <p:grpSpPr bwMode="auto">
            <a:xfrm>
              <a:off x="972848" y="4585926"/>
              <a:ext cx="452014" cy="316353"/>
              <a:chOff x="2967" y="478"/>
              <a:chExt cx="788" cy="625"/>
            </a:xfrm>
          </p:grpSpPr>
          <p:pic>
            <p:nvPicPr>
              <p:cNvPr id="783" name="Picture 780" descr="access_point_stylized_small">
                <a:extLst>
                  <a:ext uri="{FF2B5EF4-FFF2-40B4-BE49-F238E27FC236}">
                    <a16:creationId xmlns:a16="http://schemas.microsoft.com/office/drawing/2014/main" id="{1F07554B-D715-0D4E-AAF0-488CEBA86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4" name="Picture 781" descr="antenna_radiation_stylized">
                <a:extLst>
                  <a:ext uri="{FF2B5EF4-FFF2-40B4-BE49-F238E27FC236}">
                    <a16:creationId xmlns:a16="http://schemas.microsoft.com/office/drawing/2014/main" id="{8C3F87E8-E561-1F45-A0CC-59530C690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8" name="Picture 4" descr="Image result for Ethernet cable">
              <a:extLst>
                <a:ext uri="{FF2B5EF4-FFF2-40B4-BE49-F238E27FC236}">
                  <a16:creationId xmlns:a16="http://schemas.microsoft.com/office/drawing/2014/main" id="{4D6709F1-B65B-CB40-900E-0CC03ABDC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310" y="4560750"/>
              <a:ext cx="874495" cy="5133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Group 1032">
            <a:extLst>
              <a:ext uri="{FF2B5EF4-FFF2-40B4-BE49-F238E27FC236}">
                <a16:creationId xmlns:a16="http://schemas.microsoft.com/office/drawing/2014/main" id="{8E9854E9-7803-5740-9C99-B136AC17E35E}"/>
              </a:ext>
            </a:extLst>
          </p:cNvPr>
          <p:cNvGrpSpPr/>
          <p:nvPr/>
        </p:nvGrpSpPr>
        <p:grpSpPr>
          <a:xfrm>
            <a:off x="413153" y="1134552"/>
            <a:ext cx="6618129" cy="1705461"/>
            <a:chOff x="413554" y="1318241"/>
            <a:chExt cx="6618129" cy="1705461"/>
          </a:xfrm>
        </p:grpSpPr>
        <p:sp>
          <p:nvSpPr>
            <p:cNvPr id="664" name="Content Placeholder 2">
              <a:extLst>
                <a:ext uri="{FF2B5EF4-FFF2-40B4-BE49-F238E27FC236}">
                  <a16:creationId xmlns:a16="http://schemas.microsoft.com/office/drawing/2014/main" id="{DCE6B56E-C2B5-5B4B-AB11-E2D353C0D14D}"/>
                </a:ext>
              </a:extLst>
            </p:cNvPr>
            <p:cNvSpPr txBox="1">
              <a:spLocks/>
            </p:cNvSpPr>
            <p:nvPr/>
          </p:nvSpPr>
          <p:spPr>
            <a:xfrm>
              <a:off x="3142484" y="1318241"/>
              <a:ext cx="3889199" cy="1705461"/>
            </a:xfrm>
            <a:prstGeom prst="rect">
              <a:avLst/>
            </a:prstGeom>
          </p:spPr>
          <p:txBody>
            <a:bodyPr>
              <a:normAutofit/>
            </a:bodyPr>
            <a:lstStyle>
              <a:lvl1pPr marL="347472" indent="-347472" algn="l" defTabSz="914400" rtl="0" eaLnBrk="1" latinLnBrk="0" hangingPunct="1">
                <a:lnSpc>
                  <a:spcPct val="90000"/>
                </a:lnSpc>
                <a:spcBef>
                  <a:spcPts val="672"/>
                </a:spcBef>
                <a:buClr>
                  <a:srgbClr val="002E8A"/>
                </a:buClr>
                <a:buSzPct val="100000"/>
                <a:buFont typeface="Wingdings" panose="05000000000000000000" pitchFamily="2" charset="2"/>
                <a:buChar char="§"/>
                <a:defRPr sz="2800" kern="1200">
                  <a:solidFill>
                    <a:schemeClr val="tx1"/>
                  </a:solidFill>
                  <a:latin typeface="Franklin Gothic Book" panose="020B0503020102020204" pitchFamily="34" charset="0"/>
                  <a:ea typeface="+mn-ea"/>
                  <a:cs typeface="+mn-cs"/>
                </a:defRPr>
              </a:lvl1pPr>
              <a:lvl2pPr marL="740664" indent="-283464" algn="l" defTabSz="914400" rtl="0" eaLnBrk="1" latinLnBrk="0" hangingPunct="1">
                <a:lnSpc>
                  <a:spcPct val="90000"/>
                </a:lnSpc>
                <a:spcBef>
                  <a:spcPts val="528"/>
                </a:spcBef>
                <a:buClr>
                  <a:srgbClr val="C00000"/>
                </a:buClr>
                <a:buSzPct val="100000"/>
                <a:buFont typeface="Wingdings" panose="05000000000000000000" pitchFamily="2" charset="2"/>
                <a:buChar char="§"/>
                <a:defRPr sz="2400" kern="1200">
                  <a:solidFill>
                    <a:srgbClr val="0070C0"/>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accent2">
                    <a:lumMod val="75000"/>
                  </a:schemeClr>
                </a:buClr>
                <a:buSzPct val="100000"/>
                <a:buFont typeface="Wingdings" panose="05000000000000000000" pitchFamily="2" charset="2"/>
                <a:buChar char="§"/>
                <a:defRPr sz="2200" kern="1200">
                  <a:solidFill>
                    <a:schemeClr val="accent2"/>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rgbClr val="0070C0"/>
                </a:buClr>
                <a:buSzPct val="100000"/>
                <a:buFont typeface="Wingdings" panose="05000000000000000000" pitchFamily="2" charset="2"/>
                <a:buChar char="§"/>
                <a:defRPr sz="2000" kern="1200">
                  <a:solidFill>
                    <a:srgbClr val="7030A0"/>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rgbClr val="A27242"/>
                </a:buClr>
                <a:buSzPct val="100000"/>
                <a:buFont typeface="Wingdings" panose="05000000000000000000" pitchFamily="2" charset="2"/>
                <a:buChar char="§"/>
                <a:defRPr sz="1800" kern="1200">
                  <a:solidFill>
                    <a:schemeClr val="accent6">
                      <a:lumMod val="50000"/>
                    </a:schemeClr>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accent4">
                      <a:lumMod val="5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15000"/>
                </a:spcBef>
                <a:buClr>
                  <a:srgbClr val="0000A8"/>
                </a:buClr>
                <a:buNone/>
              </a:pPr>
              <a:r>
                <a:rPr lang="en-US" altLang="en-US" sz="2400" dirty="0">
                  <a:solidFill>
                    <a:srgbClr val="1F3864"/>
                  </a:solidFill>
                  <a:latin typeface="Exo 2" pitchFamily="2" charset="77"/>
                </a:rPr>
                <a:t>Billions of connected computing </a:t>
              </a:r>
              <a:r>
                <a:rPr lang="en-US" altLang="en-US" sz="2400" i="1" dirty="0">
                  <a:solidFill>
                    <a:srgbClr val="FF0000"/>
                  </a:solidFill>
                  <a:latin typeface="Exo 2" pitchFamily="2" charset="77"/>
                </a:rPr>
                <a:t>devices</a:t>
              </a:r>
              <a:r>
                <a:rPr lang="en-US" altLang="en-US" sz="2400" dirty="0">
                  <a:latin typeface="Exo 2" pitchFamily="2" charset="77"/>
                </a:rPr>
                <a:t>: </a:t>
              </a:r>
            </a:p>
            <a:p>
              <a:pPr marL="346075" lvl="1" indent="-231775">
                <a:spcBef>
                  <a:spcPct val="15000"/>
                </a:spcBef>
                <a:buClr>
                  <a:srgbClr val="0000A3"/>
                </a:buClr>
              </a:pPr>
              <a:r>
                <a:rPr lang="en-US" altLang="en-US" sz="2000" i="1" dirty="0">
                  <a:solidFill>
                    <a:srgbClr val="FF0000"/>
                  </a:solidFill>
                  <a:latin typeface="Exo 2" pitchFamily="2" charset="77"/>
                  <a:ea typeface="MS PGothic" panose="020B0600070205080204" pitchFamily="34" charset="-128"/>
                </a:rPr>
                <a:t>hosts</a:t>
              </a:r>
              <a:r>
                <a:rPr lang="en-US" altLang="en-US" sz="2000" i="1" dirty="0">
                  <a:solidFill>
                    <a:srgbClr val="CC0000"/>
                  </a:solidFill>
                  <a:latin typeface="Exo 2" pitchFamily="2" charset="77"/>
                  <a:ea typeface="MS PGothic" panose="020B0600070205080204" pitchFamily="34" charset="-128"/>
                </a:rPr>
                <a:t> </a:t>
              </a:r>
              <a:r>
                <a:rPr lang="en-US" altLang="en-US" sz="2000" i="1" dirty="0">
                  <a:solidFill>
                    <a:srgbClr val="1F3864"/>
                  </a:solidFill>
                  <a:latin typeface="Exo 2" pitchFamily="2" charset="77"/>
                  <a:ea typeface="MS PGothic" panose="020B0600070205080204" pitchFamily="34" charset="-128"/>
                </a:rPr>
                <a:t>= end systems </a:t>
              </a:r>
            </a:p>
            <a:p>
              <a:pPr marL="346075" lvl="1" indent="-231775">
                <a:buClr>
                  <a:srgbClr val="0000A3"/>
                </a:buClr>
              </a:pPr>
              <a:r>
                <a:rPr lang="en-US" altLang="en-US" sz="2000" dirty="0">
                  <a:solidFill>
                    <a:srgbClr val="1F3864"/>
                  </a:solidFill>
                  <a:latin typeface="Exo 2" pitchFamily="2" charset="77"/>
                  <a:ea typeface="Arial" panose="020B0604020202020204" pitchFamily="34" charset="0"/>
                </a:rPr>
                <a:t>running </a:t>
              </a:r>
              <a:r>
                <a:rPr lang="en-US" altLang="en-US" sz="2000" i="1" dirty="0">
                  <a:solidFill>
                    <a:srgbClr val="1F3864"/>
                  </a:solidFill>
                  <a:latin typeface="Exo 2" pitchFamily="2" charset="77"/>
                  <a:ea typeface="Arial" panose="020B0604020202020204" pitchFamily="34" charset="0"/>
                </a:rPr>
                <a:t>network </a:t>
              </a:r>
              <a:r>
                <a:rPr lang="en-US" altLang="en-US" sz="2000" i="1" dirty="0">
                  <a:solidFill>
                    <a:srgbClr val="FF0000"/>
                  </a:solidFill>
                  <a:latin typeface="Exo 2" pitchFamily="2" charset="77"/>
                  <a:ea typeface="Arial" panose="020B0604020202020204" pitchFamily="34" charset="0"/>
                </a:rPr>
                <a:t>apps</a:t>
              </a:r>
              <a:r>
                <a:rPr lang="en-US" altLang="en-US" sz="2000" i="1" dirty="0">
                  <a:solidFill>
                    <a:srgbClr val="C00000"/>
                  </a:solidFill>
                  <a:latin typeface="Exo 2" pitchFamily="2" charset="77"/>
                  <a:ea typeface="Arial" panose="020B0604020202020204" pitchFamily="34" charset="0"/>
                </a:rPr>
                <a:t> </a:t>
              </a:r>
              <a:r>
                <a:rPr lang="en-US" altLang="en-US" sz="2000" dirty="0">
                  <a:solidFill>
                    <a:srgbClr val="1F3864"/>
                  </a:solidFill>
                  <a:latin typeface="Exo 2" pitchFamily="2" charset="77"/>
                  <a:ea typeface="Arial" panose="020B0604020202020204" pitchFamily="34" charset="0"/>
                </a:rPr>
                <a:t>at Internet’s “edge”</a:t>
              </a:r>
            </a:p>
          </p:txBody>
        </p:sp>
        <p:grpSp>
          <p:nvGrpSpPr>
            <p:cNvPr id="1027" name="Group 1026">
              <a:extLst>
                <a:ext uri="{FF2B5EF4-FFF2-40B4-BE49-F238E27FC236}">
                  <a16:creationId xmlns:a16="http://schemas.microsoft.com/office/drawing/2014/main" id="{8BBA7298-062F-6A4B-87BC-7B7336FE4AE0}"/>
                </a:ext>
              </a:extLst>
            </p:cNvPr>
            <p:cNvGrpSpPr/>
            <p:nvPr/>
          </p:nvGrpSpPr>
          <p:grpSpPr>
            <a:xfrm>
              <a:off x="413554" y="1342201"/>
              <a:ext cx="2520730" cy="1345159"/>
              <a:chOff x="177500" y="1428021"/>
              <a:chExt cx="2679234" cy="1453172"/>
            </a:xfrm>
          </p:grpSpPr>
          <p:grpSp>
            <p:nvGrpSpPr>
              <p:cNvPr id="667" name="Group 1064">
                <a:extLst>
                  <a:ext uri="{FF2B5EF4-FFF2-40B4-BE49-F238E27FC236}">
                    <a16:creationId xmlns:a16="http://schemas.microsoft.com/office/drawing/2014/main" id="{5022FF17-4E4A-B546-8D5E-67340101EFB4}"/>
                  </a:ext>
                </a:extLst>
              </p:cNvPr>
              <p:cNvGrpSpPr>
                <a:grpSpLocks/>
              </p:cNvGrpSpPr>
              <p:nvPr/>
            </p:nvGrpSpPr>
            <p:grpSpPr bwMode="auto">
              <a:xfrm>
                <a:off x="2228805" y="1490654"/>
                <a:ext cx="627929" cy="611023"/>
                <a:chOff x="877" y="1008"/>
                <a:chExt cx="2747" cy="2591"/>
              </a:xfrm>
            </p:grpSpPr>
            <p:pic>
              <p:nvPicPr>
                <p:cNvPr id="668" name="Picture 1065" descr="antenna_stylized">
                  <a:extLst>
                    <a:ext uri="{FF2B5EF4-FFF2-40B4-BE49-F238E27FC236}">
                      <a16:creationId xmlns:a16="http://schemas.microsoft.com/office/drawing/2014/main" id="{B702F2D6-4760-AE4A-8D39-6444C3C22B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9" name="Picture 1066" descr="laptop_keyboard">
                  <a:extLst>
                    <a:ext uri="{FF2B5EF4-FFF2-40B4-BE49-F238E27FC236}">
                      <a16:creationId xmlns:a16="http://schemas.microsoft.com/office/drawing/2014/main" id="{6F83D117-2593-C242-A397-BA633102C7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0" name="Freeform 1067">
                  <a:extLst>
                    <a:ext uri="{FF2B5EF4-FFF2-40B4-BE49-F238E27FC236}">
                      <a16:creationId xmlns:a16="http://schemas.microsoft.com/office/drawing/2014/main" id="{A08BD328-7EC2-6143-96A3-54C445A893A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latin typeface="Exo 2" pitchFamily="2" charset="77"/>
                  </a:endParaRPr>
                </a:p>
              </p:txBody>
            </p:sp>
            <p:pic>
              <p:nvPicPr>
                <p:cNvPr id="671" name="Picture 1068" descr="screen">
                  <a:extLst>
                    <a:ext uri="{FF2B5EF4-FFF2-40B4-BE49-F238E27FC236}">
                      <a16:creationId xmlns:a16="http://schemas.microsoft.com/office/drawing/2014/main" id="{2730AE22-E399-F741-992E-07BB830613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2" name="Freeform 1069">
                  <a:extLst>
                    <a:ext uri="{FF2B5EF4-FFF2-40B4-BE49-F238E27FC236}">
                      <a16:creationId xmlns:a16="http://schemas.microsoft.com/office/drawing/2014/main" id="{A44AEC1A-DDEF-8649-ACEF-C31525DC4F8C}"/>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73" name="Freeform 1070">
                  <a:extLst>
                    <a:ext uri="{FF2B5EF4-FFF2-40B4-BE49-F238E27FC236}">
                      <a16:creationId xmlns:a16="http://schemas.microsoft.com/office/drawing/2014/main" id="{5853CB23-D335-0343-9001-8E1A2BD6E235}"/>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74" name="Freeform 1071">
                  <a:extLst>
                    <a:ext uri="{FF2B5EF4-FFF2-40B4-BE49-F238E27FC236}">
                      <a16:creationId xmlns:a16="http://schemas.microsoft.com/office/drawing/2014/main" id="{9B0951B7-0F7D-9C4B-B650-994FE73C2380}"/>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75" name="Freeform 1072">
                  <a:extLst>
                    <a:ext uri="{FF2B5EF4-FFF2-40B4-BE49-F238E27FC236}">
                      <a16:creationId xmlns:a16="http://schemas.microsoft.com/office/drawing/2014/main" id="{33FCA0B6-1595-5249-B422-13CD8769D42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76" name="Freeform 1073">
                  <a:extLst>
                    <a:ext uri="{FF2B5EF4-FFF2-40B4-BE49-F238E27FC236}">
                      <a16:creationId xmlns:a16="http://schemas.microsoft.com/office/drawing/2014/main" id="{F62240FB-2C21-464F-A37A-3A22AA3F6094}"/>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77" name="Freeform 1074">
                  <a:extLst>
                    <a:ext uri="{FF2B5EF4-FFF2-40B4-BE49-F238E27FC236}">
                      <a16:creationId xmlns:a16="http://schemas.microsoft.com/office/drawing/2014/main" id="{1C4D12B9-3576-0C40-A5F3-E88CED5A65E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nvGrpSpPr>
                <p:cNvPr id="678" name="Group 1075">
                  <a:extLst>
                    <a:ext uri="{FF2B5EF4-FFF2-40B4-BE49-F238E27FC236}">
                      <a16:creationId xmlns:a16="http://schemas.microsoft.com/office/drawing/2014/main" id="{ED887E1E-DD70-534D-8096-6A8445796890}"/>
                    </a:ext>
                  </a:extLst>
                </p:cNvPr>
                <p:cNvGrpSpPr>
                  <a:grpSpLocks/>
                </p:cNvGrpSpPr>
                <p:nvPr/>
              </p:nvGrpSpPr>
              <p:grpSpPr bwMode="auto">
                <a:xfrm>
                  <a:off x="1709" y="3008"/>
                  <a:ext cx="507" cy="234"/>
                  <a:chOff x="1740" y="2642"/>
                  <a:chExt cx="752" cy="327"/>
                </a:xfrm>
              </p:grpSpPr>
              <p:sp>
                <p:nvSpPr>
                  <p:cNvPr id="685" name="Freeform 1076">
                    <a:extLst>
                      <a:ext uri="{FF2B5EF4-FFF2-40B4-BE49-F238E27FC236}">
                        <a16:creationId xmlns:a16="http://schemas.microsoft.com/office/drawing/2014/main" id="{16EAA6DD-B1A8-144B-9226-221860B2C21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86" name="Freeform 1077">
                    <a:extLst>
                      <a:ext uri="{FF2B5EF4-FFF2-40B4-BE49-F238E27FC236}">
                        <a16:creationId xmlns:a16="http://schemas.microsoft.com/office/drawing/2014/main" id="{66B6CABD-230C-7243-A78E-898BA47EF04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87" name="Freeform 1078">
                    <a:extLst>
                      <a:ext uri="{FF2B5EF4-FFF2-40B4-BE49-F238E27FC236}">
                        <a16:creationId xmlns:a16="http://schemas.microsoft.com/office/drawing/2014/main" id="{4CC52902-7299-9D44-8559-C2ED9AE5E84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88" name="Freeform 1079">
                    <a:extLst>
                      <a:ext uri="{FF2B5EF4-FFF2-40B4-BE49-F238E27FC236}">
                        <a16:creationId xmlns:a16="http://schemas.microsoft.com/office/drawing/2014/main" id="{11ABD305-4F14-BC40-BD6A-352B5CDB303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89" name="Freeform 1080">
                    <a:extLst>
                      <a:ext uri="{FF2B5EF4-FFF2-40B4-BE49-F238E27FC236}">
                        <a16:creationId xmlns:a16="http://schemas.microsoft.com/office/drawing/2014/main" id="{17190967-E1E6-5043-B08E-8AC745D8F29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90" name="Freeform 1081">
                    <a:extLst>
                      <a:ext uri="{FF2B5EF4-FFF2-40B4-BE49-F238E27FC236}">
                        <a16:creationId xmlns:a16="http://schemas.microsoft.com/office/drawing/2014/main" id="{263B67CA-6E08-194D-A17F-B5F081E9600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sp>
              <p:nvSpPr>
                <p:cNvPr id="679" name="Freeform 1082">
                  <a:extLst>
                    <a:ext uri="{FF2B5EF4-FFF2-40B4-BE49-F238E27FC236}">
                      <a16:creationId xmlns:a16="http://schemas.microsoft.com/office/drawing/2014/main" id="{0B9D92C1-58EA-3545-8372-C7FB45D4592C}"/>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80" name="Freeform 1083">
                  <a:extLst>
                    <a:ext uri="{FF2B5EF4-FFF2-40B4-BE49-F238E27FC236}">
                      <a16:creationId xmlns:a16="http://schemas.microsoft.com/office/drawing/2014/main" id="{8891C4B3-775A-5D4B-8605-353D88CA8F1B}"/>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81" name="Freeform 1084">
                  <a:extLst>
                    <a:ext uri="{FF2B5EF4-FFF2-40B4-BE49-F238E27FC236}">
                      <a16:creationId xmlns:a16="http://schemas.microsoft.com/office/drawing/2014/main" id="{15D3C69E-0271-3E43-9366-2C696E0D69B4}"/>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82" name="Freeform 1085">
                  <a:extLst>
                    <a:ext uri="{FF2B5EF4-FFF2-40B4-BE49-F238E27FC236}">
                      <a16:creationId xmlns:a16="http://schemas.microsoft.com/office/drawing/2014/main" id="{ADD26EEC-6896-C548-A843-E80F9DCD71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83" name="Freeform 1086">
                  <a:extLst>
                    <a:ext uri="{FF2B5EF4-FFF2-40B4-BE49-F238E27FC236}">
                      <a16:creationId xmlns:a16="http://schemas.microsoft.com/office/drawing/2014/main" id="{E53FD945-5CCA-D946-AE8F-F0FAEF2D22B5}"/>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684" name="Freeform 1087">
                  <a:extLst>
                    <a:ext uri="{FF2B5EF4-FFF2-40B4-BE49-F238E27FC236}">
                      <a16:creationId xmlns:a16="http://schemas.microsoft.com/office/drawing/2014/main" id="{0F3817C7-9A9B-0646-B0B3-A73EFFAB4B2A}"/>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grpSp>
            <p:nvGrpSpPr>
              <p:cNvPr id="691" name="Group 652">
                <a:extLst>
                  <a:ext uri="{FF2B5EF4-FFF2-40B4-BE49-F238E27FC236}">
                    <a16:creationId xmlns:a16="http://schemas.microsoft.com/office/drawing/2014/main" id="{9D2EACAC-DF98-DA4A-AE3F-51E8DD2B4C42}"/>
                  </a:ext>
                </a:extLst>
              </p:cNvPr>
              <p:cNvGrpSpPr>
                <a:grpSpLocks/>
              </p:cNvGrpSpPr>
              <p:nvPr/>
            </p:nvGrpSpPr>
            <p:grpSpPr bwMode="auto">
              <a:xfrm>
                <a:off x="1187669" y="1611378"/>
                <a:ext cx="511595" cy="419441"/>
                <a:chOff x="2751" y="1851"/>
                <a:chExt cx="462" cy="478"/>
              </a:xfrm>
            </p:grpSpPr>
            <p:pic>
              <p:nvPicPr>
                <p:cNvPr id="692" name="Picture 653" descr="iphone_stylized_small">
                  <a:extLst>
                    <a:ext uri="{FF2B5EF4-FFF2-40B4-BE49-F238E27FC236}">
                      <a16:creationId xmlns:a16="http://schemas.microsoft.com/office/drawing/2014/main" id="{740341C1-662D-A34D-8611-03419E5337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3" name="Picture 654" descr="antenna_radiation_stylized">
                  <a:extLst>
                    <a:ext uri="{FF2B5EF4-FFF2-40B4-BE49-F238E27FC236}">
                      <a16:creationId xmlns:a16="http://schemas.microsoft.com/office/drawing/2014/main" id="{91137A94-E2FE-3745-A6A1-7032FFAD30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5" name="Group 694">
                <a:extLst>
                  <a:ext uri="{FF2B5EF4-FFF2-40B4-BE49-F238E27FC236}">
                    <a16:creationId xmlns:a16="http://schemas.microsoft.com/office/drawing/2014/main" id="{8A1A4F59-101C-5A44-9353-F4F7B7B5C271}"/>
                  </a:ext>
                </a:extLst>
              </p:cNvPr>
              <p:cNvGrpSpPr/>
              <p:nvPr/>
            </p:nvGrpSpPr>
            <p:grpSpPr>
              <a:xfrm>
                <a:off x="1346422" y="2111586"/>
                <a:ext cx="580012" cy="769607"/>
                <a:chOff x="7797061" y="3296104"/>
                <a:chExt cx="347997" cy="396620"/>
              </a:xfrm>
            </p:grpSpPr>
            <p:pic>
              <p:nvPicPr>
                <p:cNvPr id="696" name="Picture 571" descr="fridge2.png">
                  <a:extLst>
                    <a:ext uri="{FF2B5EF4-FFF2-40B4-BE49-F238E27FC236}">
                      <a16:creationId xmlns:a16="http://schemas.microsoft.com/office/drawing/2014/main" id="{E4504F14-C086-2648-AE25-9099DA319E9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 name="Picture 1115" descr="antenna_stylized">
                  <a:extLst>
                    <a:ext uri="{FF2B5EF4-FFF2-40B4-BE49-F238E27FC236}">
                      <a16:creationId xmlns:a16="http://schemas.microsoft.com/office/drawing/2014/main" id="{DBC8EDC7-746D-2C4D-9A17-8EB8D63AD7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8" name="Group 950">
                <a:extLst>
                  <a:ext uri="{FF2B5EF4-FFF2-40B4-BE49-F238E27FC236}">
                    <a16:creationId xmlns:a16="http://schemas.microsoft.com/office/drawing/2014/main" id="{7B618E2E-A39F-B846-A9D4-9090544DC388}"/>
                  </a:ext>
                </a:extLst>
              </p:cNvPr>
              <p:cNvGrpSpPr>
                <a:grpSpLocks/>
              </p:cNvGrpSpPr>
              <p:nvPr/>
            </p:nvGrpSpPr>
            <p:grpSpPr bwMode="auto">
              <a:xfrm>
                <a:off x="1018136" y="2414197"/>
                <a:ext cx="228492" cy="436354"/>
                <a:chOff x="4140" y="429"/>
                <a:chExt cx="1425" cy="2396"/>
              </a:xfrm>
            </p:grpSpPr>
            <p:sp>
              <p:nvSpPr>
                <p:cNvPr id="699" name="Freeform 951">
                  <a:extLst>
                    <a:ext uri="{FF2B5EF4-FFF2-40B4-BE49-F238E27FC236}">
                      <a16:creationId xmlns:a16="http://schemas.microsoft.com/office/drawing/2014/main" id="{81580889-B794-4446-8951-1A0DB18A085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700" name="Rectangle 952">
                  <a:extLst>
                    <a:ext uri="{FF2B5EF4-FFF2-40B4-BE49-F238E27FC236}">
                      <a16:creationId xmlns:a16="http://schemas.microsoft.com/office/drawing/2014/main" id="{13058817-CDE6-2646-BD08-C280F5000145}"/>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01" name="Freeform 953">
                  <a:extLst>
                    <a:ext uri="{FF2B5EF4-FFF2-40B4-BE49-F238E27FC236}">
                      <a16:creationId xmlns:a16="http://schemas.microsoft.com/office/drawing/2014/main" id="{0ECC32FC-E1D8-2F43-935A-C6D3F862360C}"/>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702" name="Freeform 954">
                  <a:extLst>
                    <a:ext uri="{FF2B5EF4-FFF2-40B4-BE49-F238E27FC236}">
                      <a16:creationId xmlns:a16="http://schemas.microsoft.com/office/drawing/2014/main" id="{F5DA1565-D316-C449-BE52-133DC9DB436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703" name="Rectangle 955">
                  <a:extLst>
                    <a:ext uri="{FF2B5EF4-FFF2-40B4-BE49-F238E27FC236}">
                      <a16:creationId xmlns:a16="http://schemas.microsoft.com/office/drawing/2014/main" id="{5F33C1DF-29B7-2D44-990C-5CEAB475710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nvGrpSpPr>
                <p:cNvPr id="704" name="Group 956">
                  <a:extLst>
                    <a:ext uri="{FF2B5EF4-FFF2-40B4-BE49-F238E27FC236}">
                      <a16:creationId xmlns:a16="http://schemas.microsoft.com/office/drawing/2014/main" id="{9F311C1D-F353-2947-854E-B69FE0FD8652}"/>
                    </a:ext>
                  </a:extLst>
                </p:cNvPr>
                <p:cNvGrpSpPr>
                  <a:grpSpLocks/>
                </p:cNvGrpSpPr>
                <p:nvPr/>
              </p:nvGrpSpPr>
              <p:grpSpPr bwMode="auto">
                <a:xfrm>
                  <a:off x="4749" y="668"/>
                  <a:ext cx="581" cy="145"/>
                  <a:chOff x="614" y="2568"/>
                  <a:chExt cx="725" cy="139"/>
                </a:xfrm>
              </p:grpSpPr>
              <p:sp>
                <p:nvSpPr>
                  <p:cNvPr id="729" name="AutoShape 957">
                    <a:extLst>
                      <a:ext uri="{FF2B5EF4-FFF2-40B4-BE49-F238E27FC236}">
                        <a16:creationId xmlns:a16="http://schemas.microsoft.com/office/drawing/2014/main" id="{516D1518-AD10-9A4F-9242-B6A1E5270E6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30" name="AutoShape 958">
                    <a:extLst>
                      <a:ext uri="{FF2B5EF4-FFF2-40B4-BE49-F238E27FC236}">
                        <a16:creationId xmlns:a16="http://schemas.microsoft.com/office/drawing/2014/main" id="{13A777B3-EDB4-DE4D-867B-3D1BAB79C474}"/>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705" name="Rectangle 959">
                  <a:extLst>
                    <a:ext uri="{FF2B5EF4-FFF2-40B4-BE49-F238E27FC236}">
                      <a16:creationId xmlns:a16="http://schemas.microsoft.com/office/drawing/2014/main" id="{ABBF2549-7C28-A54A-92DF-235966861AC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nvGrpSpPr>
                <p:cNvPr id="706" name="Group 960">
                  <a:extLst>
                    <a:ext uri="{FF2B5EF4-FFF2-40B4-BE49-F238E27FC236}">
                      <a16:creationId xmlns:a16="http://schemas.microsoft.com/office/drawing/2014/main" id="{0F04C3BD-023C-EC43-A70A-3034892DB3DF}"/>
                    </a:ext>
                  </a:extLst>
                </p:cNvPr>
                <p:cNvGrpSpPr>
                  <a:grpSpLocks/>
                </p:cNvGrpSpPr>
                <p:nvPr/>
              </p:nvGrpSpPr>
              <p:grpSpPr bwMode="auto">
                <a:xfrm>
                  <a:off x="4747" y="994"/>
                  <a:ext cx="581" cy="134"/>
                  <a:chOff x="614" y="2568"/>
                  <a:chExt cx="725" cy="139"/>
                </a:xfrm>
              </p:grpSpPr>
              <p:sp>
                <p:nvSpPr>
                  <p:cNvPr id="727" name="AutoShape 961">
                    <a:extLst>
                      <a:ext uri="{FF2B5EF4-FFF2-40B4-BE49-F238E27FC236}">
                        <a16:creationId xmlns:a16="http://schemas.microsoft.com/office/drawing/2014/main" id="{296AE61C-5065-8B46-9B82-47F15AF7FD4E}"/>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28" name="AutoShape 962">
                    <a:extLst>
                      <a:ext uri="{FF2B5EF4-FFF2-40B4-BE49-F238E27FC236}">
                        <a16:creationId xmlns:a16="http://schemas.microsoft.com/office/drawing/2014/main" id="{53D8E0CC-D820-E146-A130-C72FC95E308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707" name="Rectangle 963">
                  <a:extLst>
                    <a:ext uri="{FF2B5EF4-FFF2-40B4-BE49-F238E27FC236}">
                      <a16:creationId xmlns:a16="http://schemas.microsoft.com/office/drawing/2014/main" id="{4B57531B-B596-5544-9528-BFD23FCF400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08" name="Rectangle 964">
                  <a:extLst>
                    <a:ext uri="{FF2B5EF4-FFF2-40B4-BE49-F238E27FC236}">
                      <a16:creationId xmlns:a16="http://schemas.microsoft.com/office/drawing/2014/main" id="{50D26A27-3EA2-6740-9E67-0818730A88C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nvGrpSpPr>
                <p:cNvPr id="709" name="Group 965">
                  <a:extLst>
                    <a:ext uri="{FF2B5EF4-FFF2-40B4-BE49-F238E27FC236}">
                      <a16:creationId xmlns:a16="http://schemas.microsoft.com/office/drawing/2014/main" id="{778BB7A9-22A2-1048-B18B-F862B2598429}"/>
                    </a:ext>
                  </a:extLst>
                </p:cNvPr>
                <p:cNvGrpSpPr>
                  <a:grpSpLocks/>
                </p:cNvGrpSpPr>
                <p:nvPr/>
              </p:nvGrpSpPr>
              <p:grpSpPr bwMode="auto">
                <a:xfrm>
                  <a:off x="4735" y="1627"/>
                  <a:ext cx="582" cy="151"/>
                  <a:chOff x="614" y="2568"/>
                  <a:chExt cx="725" cy="139"/>
                </a:xfrm>
              </p:grpSpPr>
              <p:sp>
                <p:nvSpPr>
                  <p:cNvPr id="725" name="AutoShape 966">
                    <a:extLst>
                      <a:ext uri="{FF2B5EF4-FFF2-40B4-BE49-F238E27FC236}">
                        <a16:creationId xmlns:a16="http://schemas.microsoft.com/office/drawing/2014/main" id="{3CF2188D-8154-074B-A17A-44933C64F2D7}"/>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26" name="AutoShape 967">
                    <a:extLst>
                      <a:ext uri="{FF2B5EF4-FFF2-40B4-BE49-F238E27FC236}">
                        <a16:creationId xmlns:a16="http://schemas.microsoft.com/office/drawing/2014/main" id="{2C883BF5-FF0C-B44B-861D-11BD20501B3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710" name="Freeform 968">
                  <a:extLst>
                    <a:ext uri="{FF2B5EF4-FFF2-40B4-BE49-F238E27FC236}">
                      <a16:creationId xmlns:a16="http://schemas.microsoft.com/office/drawing/2014/main" id="{90E801C3-1EB3-074D-9BBD-AE81B8AAAF1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nvGrpSpPr>
                <p:cNvPr id="711" name="Group 969">
                  <a:extLst>
                    <a:ext uri="{FF2B5EF4-FFF2-40B4-BE49-F238E27FC236}">
                      <a16:creationId xmlns:a16="http://schemas.microsoft.com/office/drawing/2014/main" id="{0B861F6D-6B6D-3044-B744-64935AA25886}"/>
                    </a:ext>
                  </a:extLst>
                </p:cNvPr>
                <p:cNvGrpSpPr>
                  <a:grpSpLocks/>
                </p:cNvGrpSpPr>
                <p:nvPr/>
              </p:nvGrpSpPr>
              <p:grpSpPr bwMode="auto">
                <a:xfrm>
                  <a:off x="4739" y="1327"/>
                  <a:ext cx="582" cy="139"/>
                  <a:chOff x="614" y="2568"/>
                  <a:chExt cx="725" cy="139"/>
                </a:xfrm>
              </p:grpSpPr>
              <p:sp>
                <p:nvSpPr>
                  <p:cNvPr id="723" name="AutoShape 970">
                    <a:extLst>
                      <a:ext uri="{FF2B5EF4-FFF2-40B4-BE49-F238E27FC236}">
                        <a16:creationId xmlns:a16="http://schemas.microsoft.com/office/drawing/2014/main" id="{588E0EB5-C704-6646-A7DF-17C2C9237BD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24" name="AutoShape 971">
                    <a:extLst>
                      <a:ext uri="{FF2B5EF4-FFF2-40B4-BE49-F238E27FC236}">
                        <a16:creationId xmlns:a16="http://schemas.microsoft.com/office/drawing/2014/main" id="{125E70E5-5E94-EA4C-8970-6D8BC99D315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712" name="Rectangle 972">
                  <a:extLst>
                    <a:ext uri="{FF2B5EF4-FFF2-40B4-BE49-F238E27FC236}">
                      <a16:creationId xmlns:a16="http://schemas.microsoft.com/office/drawing/2014/main" id="{E5D3AE86-3AA9-6E46-BE96-5D22107EF01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13" name="Freeform 973">
                  <a:extLst>
                    <a:ext uri="{FF2B5EF4-FFF2-40B4-BE49-F238E27FC236}">
                      <a16:creationId xmlns:a16="http://schemas.microsoft.com/office/drawing/2014/main" id="{56DA0D9F-D49E-8E40-A05B-A591E516A43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714" name="Freeform 974">
                  <a:extLst>
                    <a:ext uri="{FF2B5EF4-FFF2-40B4-BE49-F238E27FC236}">
                      <a16:creationId xmlns:a16="http://schemas.microsoft.com/office/drawing/2014/main" id="{B1BD6DC2-2442-7F40-8912-04AD0AD66AC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715" name="Oval 975">
                  <a:extLst>
                    <a:ext uri="{FF2B5EF4-FFF2-40B4-BE49-F238E27FC236}">
                      <a16:creationId xmlns:a16="http://schemas.microsoft.com/office/drawing/2014/main" id="{2F05989C-6D89-364A-BB82-89E681188A9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16" name="Freeform 976">
                  <a:extLst>
                    <a:ext uri="{FF2B5EF4-FFF2-40B4-BE49-F238E27FC236}">
                      <a16:creationId xmlns:a16="http://schemas.microsoft.com/office/drawing/2014/main" id="{68D8E8F3-FC40-184B-B332-4DA27CFDD04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717" name="AutoShape 977">
                  <a:extLst>
                    <a:ext uri="{FF2B5EF4-FFF2-40B4-BE49-F238E27FC236}">
                      <a16:creationId xmlns:a16="http://schemas.microsoft.com/office/drawing/2014/main" id="{0EDECD8B-0333-B945-A0B9-EB923B05619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18" name="AutoShape 978">
                  <a:extLst>
                    <a:ext uri="{FF2B5EF4-FFF2-40B4-BE49-F238E27FC236}">
                      <a16:creationId xmlns:a16="http://schemas.microsoft.com/office/drawing/2014/main" id="{6C701197-39E1-9342-985C-C17B4CD9708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19" name="Oval 979">
                  <a:extLst>
                    <a:ext uri="{FF2B5EF4-FFF2-40B4-BE49-F238E27FC236}">
                      <a16:creationId xmlns:a16="http://schemas.microsoft.com/office/drawing/2014/main" id="{36907BAD-35A5-864D-9BC0-D6AB6AE515D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20" name="Oval 980">
                  <a:extLst>
                    <a:ext uri="{FF2B5EF4-FFF2-40B4-BE49-F238E27FC236}">
                      <a16:creationId xmlns:a16="http://schemas.microsoft.com/office/drawing/2014/main" id="{D2A4BDF5-240B-A547-A854-A8E54F6A668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Exo 2" pitchFamily="2" charset="77"/>
                  </a:endParaRPr>
                </a:p>
              </p:txBody>
            </p:sp>
            <p:sp>
              <p:nvSpPr>
                <p:cNvPr id="721" name="Oval 981">
                  <a:extLst>
                    <a:ext uri="{FF2B5EF4-FFF2-40B4-BE49-F238E27FC236}">
                      <a16:creationId xmlns:a16="http://schemas.microsoft.com/office/drawing/2014/main" id="{36A0FAEF-6623-0246-9799-BED3E56C9744}"/>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722" name="Rectangle 982">
                  <a:extLst>
                    <a:ext uri="{FF2B5EF4-FFF2-40B4-BE49-F238E27FC236}">
                      <a16:creationId xmlns:a16="http://schemas.microsoft.com/office/drawing/2014/main" id="{2C86DB95-9A39-144E-82C0-930EAC6C344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grpSp>
            <p:nvGrpSpPr>
              <p:cNvPr id="733" name="Group 732">
                <a:extLst>
                  <a:ext uri="{FF2B5EF4-FFF2-40B4-BE49-F238E27FC236}">
                    <a16:creationId xmlns:a16="http://schemas.microsoft.com/office/drawing/2014/main" id="{4599802E-5DCE-8740-82B3-1318B6412EC2}"/>
                  </a:ext>
                </a:extLst>
              </p:cNvPr>
              <p:cNvGrpSpPr/>
              <p:nvPr/>
            </p:nvGrpSpPr>
            <p:grpSpPr>
              <a:xfrm>
                <a:off x="2053502" y="2245186"/>
                <a:ext cx="672582" cy="617342"/>
                <a:chOff x="5275406" y="2711455"/>
                <a:chExt cx="452949" cy="405518"/>
              </a:xfrm>
            </p:grpSpPr>
            <p:pic>
              <p:nvPicPr>
                <p:cNvPr id="734" name="Picture 733" descr="server_rack.png">
                  <a:extLst>
                    <a:ext uri="{FF2B5EF4-FFF2-40B4-BE49-F238E27FC236}">
                      <a16:creationId xmlns:a16="http://schemas.microsoft.com/office/drawing/2014/main" id="{E7A5369B-12BA-534E-89DB-EC5EDF954D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35" name="Picture 734" descr="server_rack.png">
                  <a:extLst>
                    <a:ext uri="{FF2B5EF4-FFF2-40B4-BE49-F238E27FC236}">
                      <a16:creationId xmlns:a16="http://schemas.microsoft.com/office/drawing/2014/main" id="{A1A7AD27-600E-554D-ACF5-603AB2D208E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36" name="Picture 735" descr="server_rack.png">
                  <a:extLst>
                    <a:ext uri="{FF2B5EF4-FFF2-40B4-BE49-F238E27FC236}">
                      <a16:creationId xmlns:a16="http://schemas.microsoft.com/office/drawing/2014/main" id="{6352AB59-3424-1947-A902-45E2FFF24C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nvGrpSpPr>
              <p:cNvPr id="737" name="Group 590">
                <a:extLst>
                  <a:ext uri="{FF2B5EF4-FFF2-40B4-BE49-F238E27FC236}">
                    <a16:creationId xmlns:a16="http://schemas.microsoft.com/office/drawing/2014/main" id="{572BBB3E-35BE-7341-92D5-A1D830B307C1}"/>
                  </a:ext>
                </a:extLst>
              </p:cNvPr>
              <p:cNvGrpSpPr>
                <a:grpSpLocks/>
              </p:cNvGrpSpPr>
              <p:nvPr/>
            </p:nvGrpSpPr>
            <p:grpSpPr bwMode="auto">
              <a:xfrm flipH="1">
                <a:off x="618085" y="1595547"/>
                <a:ext cx="517401" cy="503916"/>
                <a:chOff x="2839" y="3501"/>
                <a:chExt cx="755" cy="803"/>
              </a:xfrm>
            </p:grpSpPr>
            <p:pic>
              <p:nvPicPr>
                <p:cNvPr id="738" name="Picture 591" descr="desktop_computer_stylized_medium">
                  <a:extLst>
                    <a:ext uri="{FF2B5EF4-FFF2-40B4-BE49-F238E27FC236}">
                      <a16:creationId xmlns:a16="http://schemas.microsoft.com/office/drawing/2014/main" id="{4B6339C5-8B14-B747-B25F-54A251041EA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9" name="Freeform 592">
                  <a:extLst>
                    <a:ext uri="{FF2B5EF4-FFF2-40B4-BE49-F238E27FC236}">
                      <a16:creationId xmlns:a16="http://schemas.microsoft.com/office/drawing/2014/main" id="{C8A47756-1909-F941-BDCB-37836D98015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latin typeface="Exo 2" pitchFamily="2" charset="77"/>
                  </a:endParaRPr>
                </a:p>
              </p:txBody>
            </p:sp>
          </p:grpSp>
          <p:grpSp>
            <p:nvGrpSpPr>
              <p:cNvPr id="741" name="Group 740">
                <a:extLst>
                  <a:ext uri="{FF2B5EF4-FFF2-40B4-BE49-F238E27FC236}">
                    <a16:creationId xmlns:a16="http://schemas.microsoft.com/office/drawing/2014/main" id="{0CD6FDAC-4A62-F644-A898-08237435CEE7}"/>
                  </a:ext>
                </a:extLst>
              </p:cNvPr>
              <p:cNvGrpSpPr/>
              <p:nvPr/>
            </p:nvGrpSpPr>
            <p:grpSpPr>
              <a:xfrm>
                <a:off x="1609415" y="1428021"/>
                <a:ext cx="748578" cy="712374"/>
                <a:chOff x="8631407" y="2290407"/>
                <a:chExt cx="530702" cy="478009"/>
              </a:xfrm>
            </p:grpSpPr>
            <p:pic>
              <p:nvPicPr>
                <p:cNvPr id="742" name="Picture 568" descr="light2.png">
                  <a:extLst>
                    <a:ext uri="{FF2B5EF4-FFF2-40B4-BE49-F238E27FC236}">
                      <a16:creationId xmlns:a16="http://schemas.microsoft.com/office/drawing/2014/main" id="{80F2F245-5874-164C-BC9E-BD1DF1724A7D}"/>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1017" descr="antenna_stylized">
                  <a:extLst>
                    <a:ext uri="{FF2B5EF4-FFF2-40B4-BE49-F238E27FC236}">
                      <a16:creationId xmlns:a16="http://schemas.microsoft.com/office/drawing/2014/main" id="{1AD2A78D-F97F-784F-ACAD-B716A9EDAFB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9" name="Group 788">
                <a:extLst>
                  <a:ext uri="{FF2B5EF4-FFF2-40B4-BE49-F238E27FC236}">
                    <a16:creationId xmlns:a16="http://schemas.microsoft.com/office/drawing/2014/main" id="{8BE00D22-4F3C-6E49-97D4-F851E2CC6728}"/>
                  </a:ext>
                </a:extLst>
              </p:cNvPr>
              <p:cNvGrpSpPr/>
              <p:nvPr/>
            </p:nvGrpSpPr>
            <p:grpSpPr>
              <a:xfrm>
                <a:off x="177500" y="2082690"/>
                <a:ext cx="849312" cy="226109"/>
                <a:chOff x="8493165" y="2029804"/>
                <a:chExt cx="849312" cy="226109"/>
              </a:xfrm>
            </p:grpSpPr>
            <p:pic>
              <p:nvPicPr>
                <p:cNvPr id="790" name="Picture 603" descr="car_icon_small">
                  <a:extLst>
                    <a:ext uri="{FF2B5EF4-FFF2-40B4-BE49-F238E27FC236}">
                      <a16:creationId xmlns:a16="http://schemas.microsoft.com/office/drawing/2014/main" id="{6DCAB099-A51A-9A49-B92D-E7B09B08E02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17" descr="antenna_stylized">
                  <a:extLst>
                    <a:ext uri="{FF2B5EF4-FFF2-40B4-BE49-F238E27FC236}">
                      <a16:creationId xmlns:a16="http://schemas.microsoft.com/office/drawing/2014/main" id="{02B73421-B1D6-C74B-BF10-DBF86596B99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25" name="Group 1024">
            <a:extLst>
              <a:ext uri="{FF2B5EF4-FFF2-40B4-BE49-F238E27FC236}">
                <a16:creationId xmlns:a16="http://schemas.microsoft.com/office/drawing/2014/main" id="{B7334F8A-78E8-5447-8C7B-A897E1246B5B}"/>
              </a:ext>
            </a:extLst>
          </p:cNvPr>
          <p:cNvGrpSpPr/>
          <p:nvPr/>
        </p:nvGrpSpPr>
        <p:grpSpPr>
          <a:xfrm>
            <a:off x="7559879" y="1773416"/>
            <a:ext cx="3578867" cy="3640283"/>
            <a:chOff x="7562238" y="2127325"/>
            <a:chExt cx="3578867" cy="3640283"/>
          </a:xfrm>
        </p:grpSpPr>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Exo 2" pitchFamily="2" charset="77"/>
                  </a:endParaRPr>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Exo 2" pitchFamily="2" charset="77"/>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latin typeface="Exo 2" pitchFamily="2" charset="77"/>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Exo 2" pitchFamily="2" charset="77"/>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grpSp>
      <p:grpSp>
        <p:nvGrpSpPr>
          <p:cNvPr id="797" name="Group 796">
            <a:extLst>
              <a:ext uri="{FF2B5EF4-FFF2-40B4-BE49-F238E27FC236}">
                <a16:creationId xmlns:a16="http://schemas.microsoft.com/office/drawing/2014/main" id="{D383E01F-FA6F-5647-A6B1-D5444F12E4E2}"/>
              </a:ext>
            </a:extLst>
          </p:cNvPr>
          <p:cNvGrpSpPr/>
          <p:nvPr/>
        </p:nvGrpSpPr>
        <p:grpSpPr>
          <a:xfrm>
            <a:off x="7411713" y="1538003"/>
            <a:ext cx="4144321" cy="4300892"/>
            <a:chOff x="7432700" y="1830405"/>
            <a:chExt cx="4144321" cy="4300892"/>
          </a:xfrm>
        </p:grpSpPr>
        <p:grpSp>
          <p:nvGrpSpPr>
            <p:cNvPr id="787" name="Group 786">
              <a:extLst>
                <a:ext uri="{FF2B5EF4-FFF2-40B4-BE49-F238E27FC236}">
                  <a16:creationId xmlns:a16="http://schemas.microsoft.com/office/drawing/2014/main" id="{C944F5F4-7AD1-AE48-9769-ABE2F95B5A26}"/>
                </a:ext>
              </a:extLst>
            </p:cNvPr>
            <p:cNvGrpSpPr/>
            <p:nvPr/>
          </p:nvGrpSpPr>
          <p:grpSpPr>
            <a:xfrm>
              <a:off x="7432700" y="1830405"/>
              <a:ext cx="1909777" cy="938011"/>
              <a:chOff x="7432700" y="1830405"/>
              <a:chExt cx="1909777" cy="938011"/>
            </a:xfrm>
          </p:grpSpPr>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43850" y="183040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5" name="Group 784">
                <a:extLst>
                  <a:ext uri="{FF2B5EF4-FFF2-40B4-BE49-F238E27FC236}">
                    <a16:creationId xmlns:a16="http://schemas.microsoft.com/office/drawing/2014/main" id="{91E02B81-5B35-4545-A954-B7E923AB7286}"/>
                  </a:ext>
                </a:extLst>
              </p:cNvPr>
              <p:cNvGrpSpPr/>
              <p:nvPr/>
            </p:nvGrpSpPr>
            <p:grpSpPr>
              <a:xfrm>
                <a:off x="7432700" y="232729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latin typeface="Exo 2" pitchFamily="2" charset="77"/>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1407" y="229040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3165" y="202980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3" name="Group 792">
              <a:extLst>
                <a:ext uri="{FF2B5EF4-FFF2-40B4-BE49-F238E27FC236}">
                  <a16:creationId xmlns:a16="http://schemas.microsoft.com/office/drawing/2014/main" id="{93351559-0D4C-F04C-928E-5CDA57B5EB47}"/>
                </a:ext>
              </a:extLst>
            </p:cNvPr>
            <p:cNvGrpSpPr/>
            <p:nvPr/>
          </p:nvGrpSpPr>
          <p:grpSpPr>
            <a:xfrm>
              <a:off x="7487144" y="3296104"/>
              <a:ext cx="857739" cy="583764"/>
              <a:chOff x="7487144" y="3296104"/>
              <a:chExt cx="857739" cy="583764"/>
            </a:xfrm>
          </p:grpSpPr>
          <p:grpSp>
            <p:nvGrpSpPr>
              <p:cNvPr id="792" name="Group 791">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latin typeface="Exo 2" pitchFamily="2" charset="77"/>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latin typeface="Exo 2" pitchFamily="2" charset="77"/>
                  </a:endParaRPr>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5" name="Group 794">
              <a:extLst>
                <a:ext uri="{FF2B5EF4-FFF2-40B4-BE49-F238E27FC236}">
                  <a16:creationId xmlns:a16="http://schemas.microsoft.com/office/drawing/2014/main" id="{AF73DE4B-526E-9C4F-9242-9BC0D43F8CBA}"/>
                </a:ext>
              </a:extLst>
            </p:cNvPr>
            <p:cNvGrpSpPr/>
            <p:nvPr/>
          </p:nvGrpSpPr>
          <p:grpSpPr>
            <a:xfrm>
              <a:off x="11058573" y="339916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96" name="Group 795">
              <a:extLst>
                <a:ext uri="{FF2B5EF4-FFF2-40B4-BE49-F238E27FC236}">
                  <a16:creationId xmlns:a16="http://schemas.microsoft.com/office/drawing/2014/main" id="{2287FB5D-0F91-9741-8D3A-0A38C2D4142B}"/>
                </a:ext>
              </a:extLst>
            </p:cNvPr>
            <p:cNvGrpSpPr/>
            <p:nvPr/>
          </p:nvGrpSpPr>
          <p:grpSpPr>
            <a:xfrm>
              <a:off x="7767607" y="4870841"/>
              <a:ext cx="2692126" cy="1260456"/>
              <a:chOff x="7767607" y="4870841"/>
              <a:chExt cx="2692126" cy="1260456"/>
            </a:xfrm>
          </p:grpSpPr>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2541" y="524463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Exo 2" pitchFamily="2" charset="77"/>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grpSp>
            <p:nvGrpSpPr>
              <p:cNvPr id="794" name="Group 793">
                <a:extLst>
                  <a:ext uri="{FF2B5EF4-FFF2-40B4-BE49-F238E27FC236}">
                    <a16:creationId xmlns:a16="http://schemas.microsoft.com/office/drawing/2014/main" id="{418A016B-3865-5C4A-BF54-A4D433F011BA}"/>
                  </a:ext>
                </a:extLst>
              </p:cNvPr>
              <p:cNvGrpSpPr/>
              <p:nvPr/>
            </p:nvGrpSpPr>
            <p:grpSpPr>
              <a:xfrm>
                <a:off x="7767607" y="4870841"/>
                <a:ext cx="2080029" cy="1260456"/>
                <a:chOff x="7767607" y="4870841"/>
                <a:chExt cx="2080029" cy="1260456"/>
              </a:xfrm>
            </p:grpSpPr>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74481" y="487084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latin typeface="Exo 2" pitchFamily="2" charset="77"/>
                    </a:endParaRPr>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195307" y="582348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latin typeface="Exo 2" pitchFamily="2" charset="77"/>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67607" y="525174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latin typeface="Exo 2" pitchFamily="2" charset="77"/>
                    </a:endParaRPr>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47535" y="547533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latin typeface="Exo 2" pitchFamily="2" charset="77"/>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45760" y="549681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latin typeface="Exo 2" pitchFamily="2" charset="77"/>
                    </a:endParaRPr>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28372" y="576581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latin typeface="Exo 2" pitchFamily="2" charset="77"/>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gr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1503" y="560706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Exo 2" pitchFamily="2" charset="77"/>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Exo 2" pitchFamily="2" charset="77"/>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Exo 2" pitchFamily="2" charset="77"/>
                  </a:endParaRPr>
                </a:p>
              </p:txBody>
            </p:sp>
          </p:grpSp>
        </p:grpSp>
      </p:grpSp>
      <p:grpSp>
        <p:nvGrpSpPr>
          <p:cNvPr id="1024" name="Group 1023">
            <a:extLst>
              <a:ext uri="{FF2B5EF4-FFF2-40B4-BE49-F238E27FC236}">
                <a16:creationId xmlns:a16="http://schemas.microsoft.com/office/drawing/2014/main" id="{11D2D3D5-CF37-8945-8D0A-CBA0214240EA}"/>
              </a:ext>
            </a:extLst>
          </p:cNvPr>
          <p:cNvGrpSpPr/>
          <p:nvPr/>
        </p:nvGrpSpPr>
        <p:grpSpPr>
          <a:xfrm>
            <a:off x="7611523" y="1754054"/>
            <a:ext cx="3540395" cy="3733733"/>
            <a:chOff x="7619038" y="2102861"/>
            <a:chExt cx="3540395" cy="3733733"/>
          </a:xfrm>
        </p:grpSpPr>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13016" y="2695257"/>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Exo 2" pitchFamily="2" charset="77"/>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5854" y="2304274"/>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latin typeface="Exo 2" pitchFamily="2" charset="77"/>
                </a:endParaRPr>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8714" y="4984881"/>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54521" y="5333935"/>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81775" y="4962318"/>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6676" y="5189331"/>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44983" y="2807207"/>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5226" y="3960892"/>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9241" y="3596263"/>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5765" y="3491036"/>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53880" y="2197190"/>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32370" y="2608265"/>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8981" y="2102861"/>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103944" y="3951522"/>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5282" y="2656463"/>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502294" y="3388930"/>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6710" y="3994661"/>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80415" y="3987223"/>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53049" y="4770584"/>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31138" y="4364023"/>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xo 2" pitchFamily="2" charset="77"/>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grpSp>
        </p:grpSp>
      </p:grpSp>
      <p:grpSp>
        <p:nvGrpSpPr>
          <p:cNvPr id="1032" name="Group 1031">
            <a:extLst>
              <a:ext uri="{FF2B5EF4-FFF2-40B4-BE49-F238E27FC236}">
                <a16:creationId xmlns:a16="http://schemas.microsoft.com/office/drawing/2014/main" id="{036990DA-17DD-924D-9A43-4A9775E07569}"/>
              </a:ext>
            </a:extLst>
          </p:cNvPr>
          <p:cNvGrpSpPr/>
          <p:nvPr/>
        </p:nvGrpSpPr>
        <p:grpSpPr>
          <a:xfrm>
            <a:off x="1584889" y="5094987"/>
            <a:ext cx="5446393" cy="1149445"/>
            <a:chOff x="1728873" y="5539150"/>
            <a:chExt cx="5446393" cy="1149445"/>
          </a:xfrm>
        </p:grpSpPr>
        <p:sp>
          <p:nvSpPr>
            <p:cNvPr id="838" name="Freeform 417">
              <a:extLst>
                <a:ext uri="{FF2B5EF4-FFF2-40B4-BE49-F238E27FC236}">
                  <a16:creationId xmlns:a16="http://schemas.microsoft.com/office/drawing/2014/main" id="{F705D6E8-49A7-AA46-A818-65E5953EC2BE}"/>
                </a:ext>
              </a:extLst>
            </p:cNvPr>
            <p:cNvSpPr>
              <a:spLocks/>
            </p:cNvSpPr>
            <p:nvPr/>
          </p:nvSpPr>
          <p:spPr bwMode="auto">
            <a:xfrm>
              <a:off x="1728873" y="5660145"/>
              <a:ext cx="1143514" cy="68053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a:latin typeface="Exo 2" pitchFamily="2" charset="77"/>
              </a:endParaRPr>
            </a:p>
          </p:txBody>
        </p:sp>
        <p:sp>
          <p:nvSpPr>
            <p:cNvPr id="872" name="Content Placeholder 2">
              <a:extLst>
                <a:ext uri="{FF2B5EF4-FFF2-40B4-BE49-F238E27FC236}">
                  <a16:creationId xmlns:a16="http://schemas.microsoft.com/office/drawing/2014/main" id="{5F6F3EFF-3938-B04A-9425-41262E778239}"/>
                </a:ext>
              </a:extLst>
            </p:cNvPr>
            <p:cNvSpPr txBox="1">
              <a:spLocks/>
            </p:cNvSpPr>
            <p:nvPr/>
          </p:nvSpPr>
          <p:spPr>
            <a:xfrm>
              <a:off x="3142713" y="5539150"/>
              <a:ext cx="4032553" cy="1149445"/>
            </a:xfrm>
            <a:prstGeom prst="rect">
              <a:avLst/>
            </a:prstGeom>
          </p:spPr>
          <p:txBody>
            <a:bodyPr>
              <a:normAutofit fontScale="92500" lnSpcReduction="10000"/>
            </a:bodyPr>
            <a:lstStyle>
              <a:lvl1pPr marL="347472" indent="-347472" algn="l" defTabSz="914400" rtl="0" eaLnBrk="1" latinLnBrk="0" hangingPunct="1">
                <a:lnSpc>
                  <a:spcPct val="90000"/>
                </a:lnSpc>
                <a:spcBef>
                  <a:spcPts val="672"/>
                </a:spcBef>
                <a:buClr>
                  <a:srgbClr val="002E8A"/>
                </a:buClr>
                <a:buSzPct val="100000"/>
                <a:buFont typeface="Wingdings" panose="05000000000000000000" pitchFamily="2" charset="2"/>
                <a:buChar char="§"/>
                <a:defRPr sz="2800" kern="1200">
                  <a:solidFill>
                    <a:schemeClr val="tx1"/>
                  </a:solidFill>
                  <a:latin typeface="Franklin Gothic Book" panose="020B0503020102020204" pitchFamily="34" charset="0"/>
                  <a:ea typeface="+mn-ea"/>
                  <a:cs typeface="+mn-cs"/>
                </a:defRPr>
              </a:lvl1pPr>
              <a:lvl2pPr marL="740664" indent="-283464" algn="l" defTabSz="914400" rtl="0" eaLnBrk="1" latinLnBrk="0" hangingPunct="1">
                <a:lnSpc>
                  <a:spcPct val="90000"/>
                </a:lnSpc>
                <a:spcBef>
                  <a:spcPts val="528"/>
                </a:spcBef>
                <a:buClr>
                  <a:srgbClr val="C00000"/>
                </a:buClr>
                <a:buSzPct val="100000"/>
                <a:buFont typeface="Wingdings" panose="05000000000000000000" pitchFamily="2" charset="2"/>
                <a:buChar char="§"/>
                <a:defRPr sz="2400" kern="1200">
                  <a:solidFill>
                    <a:srgbClr val="0070C0"/>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accent2">
                    <a:lumMod val="75000"/>
                  </a:schemeClr>
                </a:buClr>
                <a:buSzPct val="100000"/>
                <a:buFont typeface="Wingdings" panose="05000000000000000000" pitchFamily="2" charset="2"/>
                <a:buChar char="§"/>
                <a:defRPr sz="2200" kern="1200">
                  <a:solidFill>
                    <a:schemeClr val="accent2"/>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rgbClr val="0070C0"/>
                </a:buClr>
                <a:buSzPct val="100000"/>
                <a:buFont typeface="Wingdings" panose="05000000000000000000" pitchFamily="2" charset="2"/>
                <a:buChar char="§"/>
                <a:defRPr sz="2000" kern="1200">
                  <a:solidFill>
                    <a:srgbClr val="7030A0"/>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rgbClr val="A27242"/>
                </a:buClr>
                <a:buSzPct val="100000"/>
                <a:buFont typeface="Wingdings" panose="05000000000000000000" pitchFamily="2" charset="2"/>
                <a:buChar char="§"/>
                <a:defRPr sz="1800" kern="1200">
                  <a:solidFill>
                    <a:schemeClr val="accent6">
                      <a:lumMod val="50000"/>
                    </a:schemeClr>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accent4">
                      <a:lumMod val="5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 indent="0">
                <a:buClr>
                  <a:srgbClr val="0000A8"/>
                </a:buClr>
                <a:buNone/>
              </a:pPr>
              <a:r>
                <a:rPr lang="en-US" altLang="en-US" sz="2400" i="1" dirty="0">
                  <a:solidFill>
                    <a:srgbClr val="FF0000"/>
                  </a:solidFill>
                  <a:latin typeface="Exo 2" pitchFamily="2" charset="77"/>
                  <a:ea typeface="Arial" panose="020B0604020202020204" pitchFamily="34" charset="0"/>
                </a:rPr>
                <a:t>Networks</a:t>
              </a:r>
            </a:p>
            <a:p>
              <a:pPr marL="346075" lvl="1" indent="-231775">
                <a:buClr>
                  <a:srgbClr val="0000A3"/>
                </a:buClr>
              </a:pPr>
              <a:r>
                <a:rPr lang="en-US" altLang="en-US" sz="2000" dirty="0">
                  <a:solidFill>
                    <a:srgbClr val="1F3864"/>
                  </a:solidFill>
                  <a:latin typeface="Exo 2" pitchFamily="2" charset="77"/>
                  <a:ea typeface="Arial" panose="020B0604020202020204" pitchFamily="34" charset="0"/>
                </a:rPr>
                <a:t>collection of devices, routers, links: managed by an organization</a:t>
              </a:r>
              <a:endParaRPr lang="en-US" dirty="0">
                <a:solidFill>
                  <a:srgbClr val="1F3864"/>
                </a:solidFill>
                <a:latin typeface="Exo 2" pitchFamily="2" charset="77"/>
              </a:endParaRPr>
            </a:p>
          </p:txBody>
        </p:sp>
      </p:grpSp>
      <p:sp>
        <p:nvSpPr>
          <p:cNvPr id="3" name="Freeform 2">
            <a:extLst>
              <a:ext uri="{FF2B5EF4-FFF2-40B4-BE49-F238E27FC236}">
                <a16:creationId xmlns:a16="http://schemas.microsoft.com/office/drawing/2014/main" id="{C27B58DA-1AEB-4740-B294-405BA04A628A}"/>
              </a:ext>
            </a:extLst>
          </p:cNvPr>
          <p:cNvSpPr/>
          <p:nvPr/>
        </p:nvSpPr>
        <p:spPr>
          <a:xfrm>
            <a:off x="7186932" y="1288066"/>
            <a:ext cx="4101062" cy="4254341"/>
          </a:xfrm>
          <a:custGeom>
            <a:avLst/>
            <a:gdLst>
              <a:gd name="connsiteX0" fmla="*/ 2112364 w 4107620"/>
              <a:gd name="connsiteY0" fmla="*/ 1261685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2112364 w 4107620"/>
              <a:gd name="connsiteY29" fmla="*/ 1261685 h 4330718"/>
              <a:gd name="connsiteX0" fmla="*/ 1996750 w 4107620"/>
              <a:gd name="connsiteY0" fmla="*/ 1366789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1996750 w 4107620"/>
              <a:gd name="connsiteY29" fmla="*/ 1366789 h 4330718"/>
              <a:gd name="connsiteX0" fmla="*/ 1996750 w 4107620"/>
              <a:gd name="connsiteY0" fmla="*/ 1339069 h 4302998"/>
              <a:gd name="connsiteX1" fmla="*/ 1712971 w 4107620"/>
              <a:gd name="connsiteY1" fmla="*/ 1265496 h 4302998"/>
              <a:gd name="connsiteX2" fmla="*/ 1387150 w 4107620"/>
              <a:gd name="connsiteY2" fmla="*/ 876613 h 4302998"/>
              <a:gd name="connsiteX3" fmla="*/ 1134902 w 4107620"/>
              <a:gd name="connsiteY3" fmla="*/ 540282 h 4302998"/>
              <a:gd name="connsiteX4" fmla="*/ 840612 w 4107620"/>
              <a:gd name="connsiteY4" fmla="*/ 824061 h 4302998"/>
              <a:gd name="connsiteX5" fmla="*/ 703978 w 4107620"/>
              <a:gd name="connsiteY5" fmla="*/ 1328558 h 4302998"/>
              <a:gd name="connsiteX6" fmla="*/ 1240006 w 4107620"/>
              <a:gd name="connsiteY6" fmla="*/ 1927648 h 4302998"/>
              <a:gd name="connsiteX7" fmla="*/ 1303068 w 4107620"/>
              <a:gd name="connsiteY7" fmla="*/ 2348061 h 4302998"/>
              <a:gd name="connsiteX8" fmla="*/ 220502 w 4107620"/>
              <a:gd name="connsiteY8" fmla="*/ 2274489 h 4302998"/>
              <a:gd name="connsiteX9" fmla="*/ 83868 w 4107620"/>
              <a:gd name="connsiteY9" fmla="*/ 2915620 h 4302998"/>
              <a:gd name="connsiteX10" fmla="*/ 1218985 w 4107620"/>
              <a:gd name="connsiteY10" fmla="*/ 3230930 h 4302998"/>
              <a:gd name="connsiteX11" fmla="*/ 1124392 w 4107620"/>
              <a:gd name="connsiteY11" fmla="*/ 3619813 h 4302998"/>
              <a:gd name="connsiteX12" fmla="*/ 924695 w 4107620"/>
              <a:gd name="connsiteY12" fmla="*/ 3735427 h 4302998"/>
              <a:gd name="connsiteX13" fmla="*/ 1324088 w 4107620"/>
              <a:gd name="connsiteY13" fmla="*/ 3935123 h 4302998"/>
              <a:gd name="connsiteX14" fmla="*/ 1576337 w 4107620"/>
              <a:gd name="connsiteY14" fmla="*/ 3872061 h 4302998"/>
              <a:gd name="connsiteX15" fmla="*/ 1818075 w 4107620"/>
              <a:gd name="connsiteY15" fmla="*/ 4008696 h 4302998"/>
              <a:gd name="connsiteX16" fmla="*/ 1996750 w 4107620"/>
              <a:gd name="connsiteY16" fmla="*/ 4271454 h 4302998"/>
              <a:gd name="connsiteX17" fmla="*/ 2448695 w 4107620"/>
              <a:gd name="connsiteY17" fmla="*/ 4271454 h 4302998"/>
              <a:gd name="connsiteX18" fmla="*/ 2764006 w 4107620"/>
              <a:gd name="connsiteY18" fmla="*/ 4029716 h 4302998"/>
              <a:gd name="connsiteX19" fmla="*/ 2995233 w 4107620"/>
              <a:gd name="connsiteY19" fmla="*/ 3998185 h 4302998"/>
              <a:gd name="connsiteX20" fmla="*/ 3016254 w 4107620"/>
              <a:gd name="connsiteY20" fmla="*/ 3703896 h 4302998"/>
              <a:gd name="connsiteX21" fmla="*/ 3194930 w 4107620"/>
              <a:gd name="connsiteY21" fmla="*/ 3272972 h 4302998"/>
              <a:gd name="connsiteX22" fmla="*/ 3972695 w 4107620"/>
              <a:gd name="connsiteY22" fmla="*/ 3094296 h 4302998"/>
              <a:gd name="connsiteX23" fmla="*/ 3909633 w 4107620"/>
              <a:gd name="connsiteY23" fmla="*/ 1791013 h 4302998"/>
              <a:gd name="connsiteX24" fmla="*/ 4046268 w 4107620"/>
              <a:gd name="connsiteY24" fmla="*/ 876613 h 4302998"/>
              <a:gd name="connsiteX25" fmla="*/ 3962185 w 4107620"/>
              <a:gd name="connsiteY25" fmla="*/ 119868 h 4302998"/>
              <a:gd name="connsiteX26" fmla="*/ 2480226 w 4107620"/>
              <a:gd name="connsiteY26" fmla="*/ 35785 h 4302998"/>
              <a:gd name="connsiteX27" fmla="*/ 2185936 w 4107620"/>
              <a:gd name="connsiteY27" fmla="*/ 466709 h 4302998"/>
              <a:gd name="connsiteX28" fmla="*/ 2238488 w 4107620"/>
              <a:gd name="connsiteY28" fmla="*/ 1202434 h 4302998"/>
              <a:gd name="connsiteX29" fmla="*/ 1996750 w 4107620"/>
              <a:gd name="connsiteY29" fmla="*/ 1339069 h 4302998"/>
              <a:gd name="connsiteX0" fmla="*/ 1996750 w 4107620"/>
              <a:gd name="connsiteY0" fmla="*/ 1339069 h 4302998"/>
              <a:gd name="connsiteX1" fmla="*/ 1712971 w 4107620"/>
              <a:gd name="connsiteY1" fmla="*/ 1265496 h 4302998"/>
              <a:gd name="connsiteX2" fmla="*/ 1387150 w 4107620"/>
              <a:gd name="connsiteY2" fmla="*/ 876613 h 4302998"/>
              <a:gd name="connsiteX3" fmla="*/ 1134902 w 4107620"/>
              <a:gd name="connsiteY3" fmla="*/ 540282 h 4302998"/>
              <a:gd name="connsiteX4" fmla="*/ 840612 w 4107620"/>
              <a:gd name="connsiteY4" fmla="*/ 824061 h 4302998"/>
              <a:gd name="connsiteX5" fmla="*/ 703978 w 4107620"/>
              <a:gd name="connsiteY5" fmla="*/ 1328558 h 4302998"/>
              <a:gd name="connsiteX6" fmla="*/ 1240006 w 4107620"/>
              <a:gd name="connsiteY6" fmla="*/ 1927648 h 4302998"/>
              <a:gd name="connsiteX7" fmla="*/ 1303068 w 4107620"/>
              <a:gd name="connsiteY7" fmla="*/ 2348061 h 4302998"/>
              <a:gd name="connsiteX8" fmla="*/ 220502 w 4107620"/>
              <a:gd name="connsiteY8" fmla="*/ 2274489 h 4302998"/>
              <a:gd name="connsiteX9" fmla="*/ 83868 w 4107620"/>
              <a:gd name="connsiteY9" fmla="*/ 2915620 h 4302998"/>
              <a:gd name="connsiteX10" fmla="*/ 1218985 w 4107620"/>
              <a:gd name="connsiteY10" fmla="*/ 3230930 h 4302998"/>
              <a:gd name="connsiteX11" fmla="*/ 1124392 w 4107620"/>
              <a:gd name="connsiteY11" fmla="*/ 3619813 h 4302998"/>
              <a:gd name="connsiteX12" fmla="*/ 924695 w 4107620"/>
              <a:gd name="connsiteY12" fmla="*/ 3735427 h 4302998"/>
              <a:gd name="connsiteX13" fmla="*/ 1324088 w 4107620"/>
              <a:gd name="connsiteY13" fmla="*/ 3935123 h 4302998"/>
              <a:gd name="connsiteX14" fmla="*/ 1576337 w 4107620"/>
              <a:gd name="connsiteY14" fmla="*/ 3872061 h 4302998"/>
              <a:gd name="connsiteX15" fmla="*/ 1818075 w 4107620"/>
              <a:gd name="connsiteY15" fmla="*/ 4008696 h 4302998"/>
              <a:gd name="connsiteX16" fmla="*/ 1996750 w 4107620"/>
              <a:gd name="connsiteY16" fmla="*/ 4271454 h 4302998"/>
              <a:gd name="connsiteX17" fmla="*/ 2448695 w 4107620"/>
              <a:gd name="connsiteY17" fmla="*/ 4271454 h 4302998"/>
              <a:gd name="connsiteX18" fmla="*/ 2764006 w 4107620"/>
              <a:gd name="connsiteY18" fmla="*/ 4029716 h 4302998"/>
              <a:gd name="connsiteX19" fmla="*/ 2995233 w 4107620"/>
              <a:gd name="connsiteY19" fmla="*/ 3998185 h 4302998"/>
              <a:gd name="connsiteX20" fmla="*/ 3016254 w 4107620"/>
              <a:gd name="connsiteY20" fmla="*/ 3703896 h 4302998"/>
              <a:gd name="connsiteX21" fmla="*/ 3194930 w 4107620"/>
              <a:gd name="connsiteY21" fmla="*/ 3272972 h 4302998"/>
              <a:gd name="connsiteX22" fmla="*/ 3972695 w 4107620"/>
              <a:gd name="connsiteY22" fmla="*/ 3094296 h 4302998"/>
              <a:gd name="connsiteX23" fmla="*/ 3909633 w 4107620"/>
              <a:gd name="connsiteY23" fmla="*/ 1791013 h 4302998"/>
              <a:gd name="connsiteX24" fmla="*/ 4046268 w 4107620"/>
              <a:gd name="connsiteY24" fmla="*/ 876613 h 4302998"/>
              <a:gd name="connsiteX25" fmla="*/ 3962185 w 4107620"/>
              <a:gd name="connsiteY25" fmla="*/ 119868 h 4302998"/>
              <a:gd name="connsiteX26" fmla="*/ 2480226 w 4107620"/>
              <a:gd name="connsiteY26" fmla="*/ 35785 h 4302998"/>
              <a:gd name="connsiteX27" fmla="*/ 2270019 w 4107620"/>
              <a:gd name="connsiteY27" fmla="*/ 466709 h 4302998"/>
              <a:gd name="connsiteX28" fmla="*/ 2238488 w 4107620"/>
              <a:gd name="connsiteY28" fmla="*/ 1202434 h 4302998"/>
              <a:gd name="connsiteX29" fmla="*/ 1996750 w 4107620"/>
              <a:gd name="connsiteY29" fmla="*/ 1339069 h 4302998"/>
              <a:gd name="connsiteX0" fmla="*/ 1996750 w 4101062"/>
              <a:gd name="connsiteY0" fmla="*/ 1290412 h 4254341"/>
              <a:gd name="connsiteX1" fmla="*/ 1712971 w 4101062"/>
              <a:gd name="connsiteY1" fmla="*/ 1216839 h 4254341"/>
              <a:gd name="connsiteX2" fmla="*/ 1387150 w 4101062"/>
              <a:gd name="connsiteY2" fmla="*/ 827956 h 4254341"/>
              <a:gd name="connsiteX3" fmla="*/ 1134902 w 4101062"/>
              <a:gd name="connsiteY3" fmla="*/ 491625 h 4254341"/>
              <a:gd name="connsiteX4" fmla="*/ 840612 w 4101062"/>
              <a:gd name="connsiteY4" fmla="*/ 775404 h 4254341"/>
              <a:gd name="connsiteX5" fmla="*/ 703978 w 4101062"/>
              <a:gd name="connsiteY5" fmla="*/ 1279901 h 4254341"/>
              <a:gd name="connsiteX6" fmla="*/ 1240006 w 4101062"/>
              <a:gd name="connsiteY6" fmla="*/ 1878991 h 4254341"/>
              <a:gd name="connsiteX7" fmla="*/ 1303068 w 4101062"/>
              <a:gd name="connsiteY7" fmla="*/ 2299404 h 4254341"/>
              <a:gd name="connsiteX8" fmla="*/ 220502 w 4101062"/>
              <a:gd name="connsiteY8" fmla="*/ 2225832 h 4254341"/>
              <a:gd name="connsiteX9" fmla="*/ 83868 w 4101062"/>
              <a:gd name="connsiteY9" fmla="*/ 2866963 h 4254341"/>
              <a:gd name="connsiteX10" fmla="*/ 1218985 w 4101062"/>
              <a:gd name="connsiteY10" fmla="*/ 3182273 h 4254341"/>
              <a:gd name="connsiteX11" fmla="*/ 1124392 w 4101062"/>
              <a:gd name="connsiteY11" fmla="*/ 3571156 h 4254341"/>
              <a:gd name="connsiteX12" fmla="*/ 924695 w 4101062"/>
              <a:gd name="connsiteY12" fmla="*/ 3686770 h 4254341"/>
              <a:gd name="connsiteX13" fmla="*/ 1324088 w 4101062"/>
              <a:gd name="connsiteY13" fmla="*/ 3886466 h 4254341"/>
              <a:gd name="connsiteX14" fmla="*/ 1576337 w 4101062"/>
              <a:gd name="connsiteY14" fmla="*/ 3823404 h 4254341"/>
              <a:gd name="connsiteX15" fmla="*/ 1818075 w 4101062"/>
              <a:gd name="connsiteY15" fmla="*/ 3960039 h 4254341"/>
              <a:gd name="connsiteX16" fmla="*/ 1996750 w 4101062"/>
              <a:gd name="connsiteY16" fmla="*/ 4222797 h 4254341"/>
              <a:gd name="connsiteX17" fmla="*/ 2448695 w 4101062"/>
              <a:gd name="connsiteY17" fmla="*/ 4222797 h 4254341"/>
              <a:gd name="connsiteX18" fmla="*/ 2764006 w 4101062"/>
              <a:gd name="connsiteY18" fmla="*/ 3981059 h 4254341"/>
              <a:gd name="connsiteX19" fmla="*/ 2995233 w 4101062"/>
              <a:gd name="connsiteY19" fmla="*/ 3949528 h 4254341"/>
              <a:gd name="connsiteX20" fmla="*/ 3016254 w 4101062"/>
              <a:gd name="connsiteY20" fmla="*/ 3655239 h 4254341"/>
              <a:gd name="connsiteX21" fmla="*/ 3194930 w 4101062"/>
              <a:gd name="connsiteY21" fmla="*/ 3224315 h 4254341"/>
              <a:gd name="connsiteX22" fmla="*/ 3972695 w 4101062"/>
              <a:gd name="connsiteY22" fmla="*/ 3045639 h 4254341"/>
              <a:gd name="connsiteX23" fmla="*/ 3909633 w 4101062"/>
              <a:gd name="connsiteY23" fmla="*/ 1742356 h 4254341"/>
              <a:gd name="connsiteX24" fmla="*/ 4046268 w 4101062"/>
              <a:gd name="connsiteY24" fmla="*/ 827956 h 4254341"/>
              <a:gd name="connsiteX25" fmla="*/ 3962185 w 4101062"/>
              <a:gd name="connsiteY25" fmla="*/ 71211 h 4254341"/>
              <a:gd name="connsiteX26" fmla="*/ 2574819 w 4101062"/>
              <a:gd name="connsiteY26" fmla="*/ 71211 h 4254341"/>
              <a:gd name="connsiteX27" fmla="*/ 2270019 w 4101062"/>
              <a:gd name="connsiteY27" fmla="*/ 418052 h 4254341"/>
              <a:gd name="connsiteX28" fmla="*/ 2238488 w 4101062"/>
              <a:gd name="connsiteY28" fmla="*/ 1153777 h 4254341"/>
              <a:gd name="connsiteX29" fmla="*/ 1996750 w 4101062"/>
              <a:gd name="connsiteY29" fmla="*/ 1290412 h 425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1062" h="4254341">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a:solidFill>
              <a:schemeClr val="accent1">
                <a:shade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itchFamily="2" charset="77"/>
            </a:endParaRPr>
          </a:p>
        </p:txBody>
      </p:sp>
      <p:sp>
        <p:nvSpPr>
          <p:cNvPr id="609" name="Rectangle 608">
            <a:extLst>
              <a:ext uri="{FF2B5EF4-FFF2-40B4-BE49-F238E27FC236}">
                <a16:creationId xmlns:a16="http://schemas.microsoft.com/office/drawing/2014/main" id="{5EF4B71D-1AF2-C04E-BE09-65E47265E8A4}"/>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latin typeface="Exo 2" pitchFamily="2" charset="77"/>
            </a:endParaRPr>
          </a:p>
        </p:txBody>
      </p:sp>
      <p:pic>
        <p:nvPicPr>
          <p:cNvPr id="610" name="Picture 609">
            <a:extLst>
              <a:ext uri="{FF2B5EF4-FFF2-40B4-BE49-F238E27FC236}">
                <a16:creationId xmlns:a16="http://schemas.microsoft.com/office/drawing/2014/main" id="{A60D7844-4A1D-0649-8888-F73F36BE66B1}"/>
              </a:ext>
            </a:extLst>
          </p:cNvPr>
          <p:cNvPicPr>
            <a:picLocks noChangeAspect="1"/>
          </p:cNvPicPr>
          <p:nvPr/>
        </p:nvPicPr>
        <p:blipFill>
          <a:blip r:embed="rId24"/>
          <a:stretch>
            <a:fillRect/>
          </a:stretch>
        </p:blipFill>
        <p:spPr>
          <a:xfrm>
            <a:off x="639706" y="6244432"/>
            <a:ext cx="396988" cy="558798"/>
          </a:xfrm>
          <a:prstGeom prst="rect">
            <a:avLst/>
          </a:prstGeom>
        </p:spPr>
      </p:pic>
      <p:sp>
        <p:nvSpPr>
          <p:cNvPr id="611" name="Slide Number Placeholder 6">
            <a:extLst>
              <a:ext uri="{FF2B5EF4-FFF2-40B4-BE49-F238E27FC236}">
                <a16:creationId xmlns:a16="http://schemas.microsoft.com/office/drawing/2014/main" id="{2E4824A5-D2E0-2443-97CE-10F391F36557}"/>
              </a:ext>
            </a:extLst>
          </p:cNvPr>
          <p:cNvSpPr>
            <a:spLocks noGrp="1"/>
          </p:cNvSpPr>
          <p:nvPr>
            <p:ph type="sldNum" sz="quarter" idx="12"/>
          </p:nvPr>
        </p:nvSpPr>
        <p:spPr>
          <a:xfrm>
            <a:off x="11015666" y="6356350"/>
            <a:ext cx="781050" cy="365125"/>
          </a:xfrm>
        </p:spPr>
        <p:txBody>
          <a:bodyPr/>
          <a:lstStyle/>
          <a:p>
            <a:fld id="{787F7493-5173-CC4B-A7A4-75718D26494C}" type="slidenum">
              <a:rPr lang="en-UA" sz="2000" b="1" smtClean="0">
                <a:solidFill>
                  <a:schemeClr val="bg1"/>
                </a:solidFill>
                <a:latin typeface="Exo 2" pitchFamily="2" charset="77"/>
              </a:rPr>
              <a:t>7</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694394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B10B20B-6D7C-8147-9BE7-79E57B998E0C}"/>
              </a:ext>
            </a:extLst>
          </p:cNvPr>
          <p:cNvSpPr txBox="1">
            <a:spLocks noChangeArrowheads="1"/>
          </p:cNvSpPr>
          <p:nvPr/>
        </p:nvSpPr>
        <p:spPr bwMode="auto">
          <a:xfrm>
            <a:off x="692153" y="1961833"/>
            <a:ext cx="103235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nchor="ct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algn="ctr" eaLnBrk="1" hangingPunct="1">
              <a:defRPr/>
            </a:pPr>
            <a:r>
              <a:rPr lang="en-US" altLang="en-US" b="1" kern="0" dirty="0">
                <a:solidFill>
                  <a:srgbClr val="1F3864"/>
                </a:solidFill>
                <a:latin typeface="Exo 2" pitchFamily="2" charset="77"/>
                <a:ea typeface="ＭＳ Ｐゴシック" charset="-128"/>
              </a:rPr>
              <a:t>Additional Info</a:t>
            </a:r>
          </a:p>
        </p:txBody>
      </p:sp>
      <p:sp>
        <p:nvSpPr>
          <p:cNvPr id="3" name="Rectangle 2">
            <a:extLst>
              <a:ext uri="{FF2B5EF4-FFF2-40B4-BE49-F238E27FC236}">
                <a16:creationId xmlns:a16="http://schemas.microsoft.com/office/drawing/2014/main" id="{6EAA1B4C-1299-8C46-A22F-0DAE66BB4315}"/>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a:extLst>
              <a:ext uri="{FF2B5EF4-FFF2-40B4-BE49-F238E27FC236}">
                <a16:creationId xmlns:a16="http://schemas.microsoft.com/office/drawing/2014/main" id="{A582E4A6-E921-644F-821D-164E2C37BC86}"/>
              </a:ext>
            </a:extLst>
          </p:cNvPr>
          <p:cNvPicPr>
            <a:picLocks noChangeAspect="1"/>
          </p:cNvPicPr>
          <p:nvPr/>
        </p:nvPicPr>
        <p:blipFill>
          <a:blip r:embed="rId2"/>
          <a:stretch>
            <a:fillRect/>
          </a:stretch>
        </p:blipFill>
        <p:spPr>
          <a:xfrm>
            <a:off x="639706" y="6244432"/>
            <a:ext cx="396988" cy="558798"/>
          </a:xfrm>
          <a:prstGeom prst="rect">
            <a:avLst/>
          </a:prstGeom>
        </p:spPr>
      </p:pic>
      <p:sp>
        <p:nvSpPr>
          <p:cNvPr id="6" name="Slide Number Placeholder 6">
            <a:extLst>
              <a:ext uri="{FF2B5EF4-FFF2-40B4-BE49-F238E27FC236}">
                <a16:creationId xmlns:a16="http://schemas.microsoft.com/office/drawing/2014/main" id="{3DEDBC9B-63D0-D641-A55E-C3E0D2D76FD5}"/>
              </a:ext>
            </a:extLst>
          </p:cNvPr>
          <p:cNvSpPr>
            <a:spLocks noGrp="1"/>
          </p:cNvSpPr>
          <p:nvPr>
            <p:ph type="sldNum" sz="quarter" idx="12"/>
          </p:nvPr>
        </p:nvSpPr>
        <p:spPr>
          <a:xfrm>
            <a:off x="11015666" y="6356350"/>
            <a:ext cx="781050" cy="365125"/>
          </a:xfrm>
        </p:spPr>
        <p:txBody>
          <a:bodyPr/>
          <a:lstStyle/>
          <a:p>
            <a:fld id="{787F7493-5173-CC4B-A7A4-75718D26494C}" type="slidenum">
              <a:rPr lang="en-UA" sz="2000" b="1" smtClean="0">
                <a:solidFill>
                  <a:schemeClr val="bg1"/>
                </a:solidFill>
                <a:latin typeface="Exo 2" pitchFamily="2" charset="77"/>
              </a:rPr>
              <a:t>70</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505619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00B92AB-C229-8940-9BD7-C392DEC11562}"/>
              </a:ext>
            </a:extLst>
          </p:cNvPr>
          <p:cNvSpPr>
            <a:spLocks noGrp="1" noChangeArrowheads="1"/>
          </p:cNvSpPr>
          <p:nvPr>
            <p:ph type="title" idx="4294967295"/>
          </p:nvPr>
        </p:nvSpPr>
        <p:spPr>
          <a:xfrm>
            <a:off x="355283" y="70168"/>
            <a:ext cx="10363200" cy="727075"/>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Components</a:t>
            </a:r>
          </a:p>
        </p:txBody>
      </p:sp>
      <p:sp>
        <p:nvSpPr>
          <p:cNvPr id="33794" name="Slide Number Placeholder 3">
            <a:extLst>
              <a:ext uri="{FF2B5EF4-FFF2-40B4-BE49-F238E27FC236}">
                <a16:creationId xmlns:a16="http://schemas.microsoft.com/office/drawing/2014/main" id="{BC45E322-CA60-2349-89AF-C74E3404C7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8ABD3AF6-524A-8A43-AD0D-E7DE49C70388}" type="slidenum">
              <a:rPr lang="en-US" altLang="en-US" sz="1200">
                <a:solidFill>
                  <a:srgbClr val="000000"/>
                </a:solidFill>
                <a:latin typeface="Tahoma" panose="020B0604030504040204" pitchFamily="34" charset="0"/>
              </a:rPr>
              <a:pPr>
                <a:lnSpc>
                  <a:spcPct val="100000"/>
                </a:lnSpc>
                <a:spcBef>
                  <a:spcPct val="0"/>
                </a:spcBef>
                <a:buClrTx/>
                <a:buSzTx/>
                <a:buFontTx/>
                <a:buNone/>
              </a:pPr>
              <a:t>71</a:t>
            </a:fld>
            <a:endParaRPr lang="en-US" altLang="en-US" sz="1200">
              <a:solidFill>
                <a:srgbClr val="000000"/>
              </a:solidFill>
              <a:latin typeface="Tahoma" panose="020B0604030504040204" pitchFamily="34" charset="0"/>
            </a:endParaRPr>
          </a:p>
        </p:txBody>
      </p:sp>
      <p:pic>
        <p:nvPicPr>
          <p:cNvPr id="33795" name="Picture 2">
            <a:extLst>
              <a:ext uri="{FF2B5EF4-FFF2-40B4-BE49-F238E27FC236}">
                <a16:creationId xmlns:a16="http://schemas.microsoft.com/office/drawing/2014/main" id="{CB3DC3EB-C812-1942-B5F1-AD744ED55BFC}"/>
              </a:ext>
            </a:extLst>
          </p:cNvPr>
          <p:cNvPicPr>
            <a:picLocks noChangeAspect="1"/>
          </p:cNvPicPr>
          <p:nvPr/>
        </p:nvPicPr>
        <p:blipFill rotWithShape="1">
          <a:blip r:embed="rId3">
            <a:extLst>
              <a:ext uri="{28A0092B-C50C-407E-A947-70E740481C1C}">
                <a14:useLocalDpi xmlns:a14="http://schemas.microsoft.com/office/drawing/2010/main" val="0"/>
              </a:ext>
            </a:extLst>
          </a:blip>
          <a:srcRect b="6228"/>
          <a:stretch/>
        </p:blipFill>
        <p:spPr bwMode="auto">
          <a:xfrm>
            <a:off x="1531938" y="797243"/>
            <a:ext cx="8450262" cy="521763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EFD533D-BBBD-4E49-8810-71FDAED4BA8C}"/>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00D4F630-B972-8C45-9CC0-D62B0D07F3A4}"/>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C7FA4293-CBEB-CA41-B3E3-D68161479A0B}"/>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71</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781196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CF7E91E-7645-9440-85CD-354CADC72C55}"/>
              </a:ext>
            </a:extLst>
          </p:cNvPr>
          <p:cNvSpPr>
            <a:spLocks noGrp="1" noChangeArrowheads="1"/>
          </p:cNvSpPr>
          <p:nvPr>
            <p:ph type="title" idx="4294967295"/>
          </p:nvPr>
        </p:nvSpPr>
        <p:spPr>
          <a:xfrm>
            <a:off x="183833" y="61913"/>
            <a:ext cx="10363200" cy="727075"/>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Definition</a:t>
            </a:r>
          </a:p>
        </p:txBody>
      </p:sp>
      <p:sp>
        <p:nvSpPr>
          <p:cNvPr id="35842" name="Slide Number Placeholder 3">
            <a:extLst>
              <a:ext uri="{FF2B5EF4-FFF2-40B4-BE49-F238E27FC236}">
                <a16:creationId xmlns:a16="http://schemas.microsoft.com/office/drawing/2014/main" id="{16BA897C-1E00-3C4D-8F6D-09B048F24E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73126A4D-6126-C04B-B0AE-3F4140A5AD79}" type="slidenum">
              <a:rPr lang="en-US" altLang="en-US" sz="1200">
                <a:solidFill>
                  <a:srgbClr val="000000"/>
                </a:solidFill>
                <a:latin typeface="Tahoma" panose="020B0604030504040204" pitchFamily="34" charset="0"/>
              </a:rPr>
              <a:pPr>
                <a:lnSpc>
                  <a:spcPct val="100000"/>
                </a:lnSpc>
                <a:spcBef>
                  <a:spcPct val="0"/>
                </a:spcBef>
                <a:buClrTx/>
                <a:buSzTx/>
                <a:buFontTx/>
                <a:buNone/>
              </a:pPr>
              <a:t>72</a:t>
            </a:fld>
            <a:endParaRPr lang="en-US" altLang="en-US" sz="1200">
              <a:solidFill>
                <a:srgbClr val="000000"/>
              </a:solidFill>
              <a:latin typeface="Tahoma" panose="020B0604030504040204" pitchFamily="34" charset="0"/>
            </a:endParaRPr>
          </a:p>
        </p:txBody>
      </p:sp>
      <p:pic>
        <p:nvPicPr>
          <p:cNvPr id="35843" name="Picture 1">
            <a:extLst>
              <a:ext uri="{FF2B5EF4-FFF2-40B4-BE49-F238E27FC236}">
                <a16:creationId xmlns:a16="http://schemas.microsoft.com/office/drawing/2014/main" id="{1AFCE802-F825-FE47-8BE0-F41801CC3F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3505" y="637064"/>
            <a:ext cx="8896350" cy="567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5EEA09A-D35D-DC48-BFEC-67F02F4E8AF6}"/>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804C211F-8305-0649-B30E-20BD30C2AAD3}"/>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646E78C5-924E-2343-9785-4957491EC4D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72</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289335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FBD52573-72EC-8D48-BC9B-9866921E73CD}"/>
              </a:ext>
            </a:extLst>
          </p:cNvPr>
          <p:cNvSpPr>
            <a:spLocks noGrp="1" noChangeArrowheads="1"/>
          </p:cNvSpPr>
          <p:nvPr>
            <p:ph type="title" idx="4294967295"/>
          </p:nvPr>
        </p:nvSpPr>
        <p:spPr>
          <a:xfrm>
            <a:off x="423863" y="249713"/>
            <a:ext cx="10363200" cy="727075"/>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Basic Characteristics -I</a:t>
            </a:r>
          </a:p>
        </p:txBody>
      </p:sp>
      <p:sp>
        <p:nvSpPr>
          <p:cNvPr id="37890" name="Slide Number Placeholder 3">
            <a:extLst>
              <a:ext uri="{FF2B5EF4-FFF2-40B4-BE49-F238E27FC236}">
                <a16:creationId xmlns:a16="http://schemas.microsoft.com/office/drawing/2014/main" id="{2EC8C092-554E-D045-99C2-A29A277328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F5BE6835-0BA8-0047-8342-4D9C26A80D49}" type="slidenum">
              <a:rPr lang="en-US" altLang="en-US" sz="1200">
                <a:solidFill>
                  <a:srgbClr val="000000"/>
                </a:solidFill>
                <a:latin typeface="Tahoma" panose="020B0604030504040204" pitchFamily="34" charset="0"/>
              </a:rPr>
              <a:pPr>
                <a:lnSpc>
                  <a:spcPct val="100000"/>
                </a:lnSpc>
                <a:spcBef>
                  <a:spcPct val="0"/>
                </a:spcBef>
                <a:buClrTx/>
                <a:buSzTx/>
                <a:buFontTx/>
                <a:buNone/>
              </a:pPr>
              <a:t>73</a:t>
            </a:fld>
            <a:endParaRPr lang="en-US" altLang="en-US" sz="1200">
              <a:solidFill>
                <a:srgbClr val="000000"/>
              </a:solidFill>
              <a:latin typeface="Tahoma" panose="020B0604030504040204" pitchFamily="34" charset="0"/>
            </a:endParaRPr>
          </a:p>
        </p:txBody>
      </p:sp>
      <p:pic>
        <p:nvPicPr>
          <p:cNvPr id="37891" name="Picture 2">
            <a:extLst>
              <a:ext uri="{FF2B5EF4-FFF2-40B4-BE49-F238E27FC236}">
                <a16:creationId xmlns:a16="http://schemas.microsoft.com/office/drawing/2014/main" id="{ACD5A7B6-5A4B-544C-99F5-DA20EB0C84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6694" y="1114742"/>
            <a:ext cx="10058400"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7AD72DB-B92C-CB4D-90A4-DDDCED3BFC5C}"/>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ECC4C42D-55B5-BD48-84F5-4B63B6BECB23}"/>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2F1F0185-7DEF-4142-BA89-560700EBD327}"/>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73</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521610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1AF7240F-F92C-1741-A8FA-373A803D3C89}"/>
              </a:ext>
            </a:extLst>
          </p:cNvPr>
          <p:cNvSpPr>
            <a:spLocks noGrp="1" noChangeArrowheads="1"/>
          </p:cNvSpPr>
          <p:nvPr>
            <p:ph type="title" idx="4294967295"/>
          </p:nvPr>
        </p:nvSpPr>
        <p:spPr>
          <a:xfrm>
            <a:off x="412433" y="136525"/>
            <a:ext cx="10363200" cy="727075"/>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IoT Basic Characteristics -II</a:t>
            </a:r>
          </a:p>
        </p:txBody>
      </p:sp>
      <p:sp>
        <p:nvSpPr>
          <p:cNvPr id="39938" name="Slide Number Placeholder 3">
            <a:extLst>
              <a:ext uri="{FF2B5EF4-FFF2-40B4-BE49-F238E27FC236}">
                <a16:creationId xmlns:a16="http://schemas.microsoft.com/office/drawing/2014/main" id="{EC8F0A07-E8CC-1649-A9C3-13C36E52C0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39C8598F-4066-D740-892C-8D6B57065FA4}" type="slidenum">
              <a:rPr lang="en-US" altLang="en-US" sz="1200">
                <a:solidFill>
                  <a:srgbClr val="000000"/>
                </a:solidFill>
                <a:latin typeface="Tahoma" panose="020B0604030504040204" pitchFamily="34" charset="0"/>
              </a:rPr>
              <a:pPr>
                <a:lnSpc>
                  <a:spcPct val="100000"/>
                </a:lnSpc>
                <a:spcBef>
                  <a:spcPct val="0"/>
                </a:spcBef>
                <a:buClrTx/>
                <a:buSzTx/>
                <a:buFontTx/>
                <a:buNone/>
              </a:pPr>
              <a:t>74</a:t>
            </a:fld>
            <a:endParaRPr lang="en-US" altLang="en-US" sz="1200">
              <a:solidFill>
                <a:srgbClr val="000000"/>
              </a:solidFill>
              <a:latin typeface="Tahoma" panose="020B0604030504040204" pitchFamily="34" charset="0"/>
            </a:endParaRPr>
          </a:p>
        </p:txBody>
      </p:sp>
      <p:pic>
        <p:nvPicPr>
          <p:cNvPr id="39939" name="Picture 1">
            <a:extLst>
              <a:ext uri="{FF2B5EF4-FFF2-40B4-BE49-F238E27FC236}">
                <a16:creationId xmlns:a16="http://schemas.microsoft.com/office/drawing/2014/main" id="{D913BA52-48F2-A243-AD1A-DAAD26A20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6694" y="1122362"/>
            <a:ext cx="10058400"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38F518A-04C4-174B-9137-30F853C4E65B}"/>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6" name="Picture 5">
            <a:extLst>
              <a:ext uri="{FF2B5EF4-FFF2-40B4-BE49-F238E27FC236}">
                <a16:creationId xmlns:a16="http://schemas.microsoft.com/office/drawing/2014/main" id="{0816BECA-DD6F-224A-B187-36C564E9BA2B}"/>
              </a:ext>
            </a:extLst>
          </p:cNvPr>
          <p:cNvPicPr>
            <a:picLocks noChangeAspect="1"/>
          </p:cNvPicPr>
          <p:nvPr/>
        </p:nvPicPr>
        <p:blipFill>
          <a:blip r:embed="rId4"/>
          <a:stretch>
            <a:fillRect/>
          </a:stretch>
        </p:blipFill>
        <p:spPr>
          <a:xfrm>
            <a:off x="639706" y="6244432"/>
            <a:ext cx="396988" cy="558798"/>
          </a:xfrm>
          <a:prstGeom prst="rect">
            <a:avLst/>
          </a:prstGeom>
        </p:spPr>
      </p:pic>
      <p:sp>
        <p:nvSpPr>
          <p:cNvPr id="7" name="Slide Number Placeholder 6">
            <a:extLst>
              <a:ext uri="{FF2B5EF4-FFF2-40B4-BE49-F238E27FC236}">
                <a16:creationId xmlns:a16="http://schemas.microsoft.com/office/drawing/2014/main" id="{88E4321A-B538-414C-B0E1-B8C280769677}"/>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74</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141638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20" y="223343"/>
            <a:ext cx="8311144" cy="807721"/>
          </a:xfrm>
        </p:spPr>
        <p:txBody>
          <a:bodyPr/>
          <a:lstStyle/>
          <a:p>
            <a:r>
              <a:rPr lang="en-US" b="1" dirty="0">
                <a:solidFill>
                  <a:srgbClr val="1F3864"/>
                </a:solidFill>
                <a:latin typeface="Exo 2" pitchFamily="2" charset="77"/>
              </a:rPr>
              <a:t>Internet of Things</a:t>
            </a:r>
          </a:p>
        </p:txBody>
      </p:sp>
      <p:sp>
        <p:nvSpPr>
          <p:cNvPr id="3" name="Content Placeholder 2"/>
          <p:cNvSpPr>
            <a:spLocks noGrp="1"/>
          </p:cNvSpPr>
          <p:nvPr>
            <p:ph idx="1"/>
          </p:nvPr>
        </p:nvSpPr>
        <p:spPr>
          <a:xfrm>
            <a:off x="213360" y="1531772"/>
            <a:ext cx="4254961" cy="4295821"/>
          </a:xfrm>
        </p:spPr>
        <p:txBody>
          <a:bodyPr>
            <a:normAutofit fontScale="85000" lnSpcReduction="20000"/>
          </a:bodyPr>
          <a:lstStyle/>
          <a:p>
            <a:r>
              <a:rPr lang="en-US" b="1" dirty="0">
                <a:solidFill>
                  <a:srgbClr val="1F3864"/>
                </a:solidFill>
                <a:latin typeface="Exo 2" pitchFamily="2" charset="77"/>
              </a:rPr>
              <a:t>Physical things </a:t>
            </a:r>
          </a:p>
          <a:p>
            <a:pPr lvl="1">
              <a:tabLst>
                <a:tab pos="1485900" algn="l"/>
                <a:tab pos="3225800" algn="l"/>
                <a:tab pos="4876800" algn="l"/>
                <a:tab pos="5473700" algn="l"/>
                <a:tab pos="6578600" algn="l"/>
                <a:tab pos="8089900" algn="l"/>
              </a:tabLst>
            </a:pPr>
            <a:r>
              <a:rPr lang="en-US" dirty="0">
                <a:solidFill>
                  <a:srgbClr val="1F3864"/>
                </a:solidFill>
                <a:latin typeface="Exo 2" pitchFamily="2" charset="77"/>
              </a:rPr>
              <a:t>Exist in the physical world and are capable of being sensed, actuated and connected. </a:t>
            </a:r>
          </a:p>
          <a:p>
            <a:pPr lvl="1">
              <a:tabLst>
                <a:tab pos="1485900" algn="l"/>
                <a:tab pos="3225800" algn="l"/>
                <a:tab pos="4876800" algn="l"/>
                <a:tab pos="5473700" algn="l"/>
                <a:tab pos="6578600" algn="l"/>
                <a:tab pos="8089900" algn="l"/>
              </a:tabLst>
            </a:pPr>
            <a:r>
              <a:rPr lang="en-US" dirty="0">
                <a:solidFill>
                  <a:srgbClr val="1F3864"/>
                </a:solidFill>
                <a:latin typeface="Exo 2" pitchFamily="2" charset="77"/>
              </a:rPr>
              <a:t>Examples:  industrial robots, goods and electrical equipment.</a:t>
            </a:r>
          </a:p>
          <a:p>
            <a:pPr lvl="1">
              <a:tabLst>
                <a:tab pos="1485900" algn="l"/>
                <a:tab pos="3225800" algn="l"/>
                <a:tab pos="4876800" algn="l"/>
                <a:tab pos="5473700" algn="l"/>
                <a:tab pos="6578600" algn="l"/>
                <a:tab pos="8089900" algn="l"/>
              </a:tabLst>
            </a:pPr>
            <a:endParaRPr lang="en-US" sz="2000" i="1" dirty="0">
              <a:solidFill>
                <a:srgbClr val="1F3864"/>
              </a:solidFill>
              <a:latin typeface="Exo 2" pitchFamily="2" charset="77"/>
            </a:endParaRPr>
          </a:p>
          <a:p>
            <a:r>
              <a:rPr lang="en-US" b="1" dirty="0">
                <a:solidFill>
                  <a:srgbClr val="1F3864"/>
                </a:solidFill>
                <a:latin typeface="Exo 2" pitchFamily="2" charset="77"/>
              </a:rPr>
              <a:t>Virtual things </a:t>
            </a:r>
          </a:p>
          <a:p>
            <a:pPr lvl="1">
              <a:tabLst>
                <a:tab pos="1485900" algn="l"/>
                <a:tab pos="3225800" algn="l"/>
                <a:tab pos="4876800" algn="l"/>
                <a:tab pos="5473700" algn="l"/>
                <a:tab pos="6578600" algn="l"/>
                <a:tab pos="8089900" algn="l"/>
              </a:tabLst>
            </a:pPr>
            <a:r>
              <a:rPr lang="en-US" dirty="0">
                <a:solidFill>
                  <a:srgbClr val="1F3864"/>
                </a:solidFill>
                <a:latin typeface="Exo 2" pitchFamily="2" charset="77"/>
              </a:rPr>
              <a:t>Exist in the information world and are capable of being stored, processed and accessed. </a:t>
            </a:r>
          </a:p>
          <a:p>
            <a:pPr lvl="1">
              <a:tabLst>
                <a:tab pos="1485900" algn="l"/>
                <a:tab pos="3225800" algn="l"/>
                <a:tab pos="4876800" algn="l"/>
                <a:tab pos="5473700" algn="l"/>
                <a:tab pos="6578600" algn="l"/>
                <a:tab pos="8089900" algn="l"/>
              </a:tabLst>
            </a:pPr>
            <a:r>
              <a:rPr lang="en-US" dirty="0">
                <a:solidFill>
                  <a:srgbClr val="1F3864"/>
                </a:solidFill>
                <a:latin typeface="Exo 2" pitchFamily="2" charset="77"/>
              </a:rPr>
              <a:t>Examples: Multimedia content, application software.</a:t>
            </a:r>
          </a:p>
          <a:p>
            <a:pPr marL="0" indent="0" algn="just">
              <a:buNone/>
            </a:pPr>
            <a:endParaRPr lang="en-US" dirty="0">
              <a:solidFill>
                <a:srgbClr val="1F3864"/>
              </a:solidFill>
              <a:latin typeface="Exo 2" pitchFamily="2" charset="77"/>
            </a:endParaRPr>
          </a:p>
          <a:p>
            <a:pPr marL="0" indent="0" algn="just">
              <a:buNone/>
            </a:pPr>
            <a:endParaRPr lang="en-US" b="1" dirty="0">
              <a:solidFill>
                <a:srgbClr val="1F3864"/>
              </a:solidFill>
              <a:latin typeface="Exo 2" pitchFamily="2" charset="77"/>
            </a:endParaRPr>
          </a:p>
        </p:txBody>
      </p:sp>
      <p:sp>
        <p:nvSpPr>
          <p:cNvPr id="4" name="TextBox 3"/>
          <p:cNvSpPr txBox="1"/>
          <p:nvPr/>
        </p:nvSpPr>
        <p:spPr>
          <a:xfrm>
            <a:off x="6847841" y="6112728"/>
            <a:ext cx="3895105" cy="369332"/>
          </a:xfrm>
          <a:prstGeom prst="rect">
            <a:avLst/>
          </a:prstGeom>
          <a:noFill/>
        </p:spPr>
        <p:txBody>
          <a:bodyPr wrap="none" rtlCol="0">
            <a:spAutoFit/>
          </a:bodyPr>
          <a:lstStyle/>
          <a:p>
            <a:r>
              <a:rPr lang="en-US" dirty="0"/>
              <a:t>Source: Recommendation </a:t>
            </a:r>
            <a:r>
              <a:rPr lang="en-US" b="1" dirty="0"/>
              <a:t>ITU-T Y.2060 </a:t>
            </a:r>
            <a:endParaRPr lang="en-US" dirty="0"/>
          </a:p>
        </p:txBody>
      </p:sp>
      <p:pic>
        <p:nvPicPr>
          <p:cNvPr id="5" name="Content Placeholder 3"/>
          <p:cNvPicPr>
            <a:picLocks noChangeAspect="1"/>
          </p:cNvPicPr>
          <p:nvPr/>
        </p:nvPicPr>
        <p:blipFill>
          <a:blip r:embed="rId2" cstate="print">
            <a:clrChange>
              <a:clrFrom>
                <a:srgbClr val="F7FFBA"/>
              </a:clrFrom>
              <a:clrTo>
                <a:srgbClr val="F7FFBA">
                  <a:alpha val="0"/>
                </a:srgbClr>
              </a:clrTo>
            </a:clrChange>
            <a:extLst>
              <a:ext uri="{28A0092B-C50C-407E-A947-70E740481C1C}">
                <a14:useLocalDpi xmlns:a14="http://schemas.microsoft.com/office/drawing/2010/main" val="0"/>
              </a:ext>
            </a:extLst>
          </a:blip>
          <a:stretch>
            <a:fillRect/>
          </a:stretch>
        </p:blipFill>
        <p:spPr>
          <a:xfrm>
            <a:off x="4468321" y="1688394"/>
            <a:ext cx="7677830" cy="3982576"/>
          </a:xfrm>
          <a:prstGeom prst="rect">
            <a:avLst/>
          </a:prstGeom>
        </p:spPr>
      </p:pic>
      <p:sp>
        <p:nvSpPr>
          <p:cNvPr id="6" name="Rectangle 5">
            <a:extLst>
              <a:ext uri="{FF2B5EF4-FFF2-40B4-BE49-F238E27FC236}">
                <a16:creationId xmlns:a16="http://schemas.microsoft.com/office/drawing/2014/main" id="{79FEBA16-C397-5C42-9784-7B6BDCA5B1C9}"/>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56EACDC8-20CA-CE4D-B70E-58D92E2DD15A}"/>
              </a:ext>
            </a:extLst>
          </p:cNvPr>
          <p:cNvPicPr>
            <a:picLocks noChangeAspect="1"/>
          </p:cNvPicPr>
          <p:nvPr/>
        </p:nvPicPr>
        <p:blipFill>
          <a:blip r:embed="rId3"/>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6D85A1E2-B9CD-7844-8DEA-0C17A1F3E945}"/>
              </a:ext>
            </a:extLst>
          </p:cNvPr>
          <p:cNvSpPr>
            <a:spLocks noGrp="1"/>
          </p:cNvSpPr>
          <p:nvPr>
            <p:ph type="sldNum" sz="quarter" idx="12"/>
          </p:nvPr>
        </p:nvSpPr>
        <p:spPr>
          <a:xfrm>
            <a:off x="11015666" y="6356350"/>
            <a:ext cx="781050" cy="365125"/>
          </a:xfrm>
        </p:spPr>
        <p:txBody>
          <a:bodyPr/>
          <a:lstStyle/>
          <a:p>
            <a:fld id="{787F7493-5173-CC4B-A7A4-75718D26494C}" type="slidenum">
              <a:rPr lang="en-UA" sz="2000" b="1" smtClean="0">
                <a:solidFill>
                  <a:schemeClr val="bg1"/>
                </a:solidFill>
                <a:latin typeface="Exo 2" pitchFamily="2" charset="77"/>
              </a:rPr>
              <a:t>8</a:t>
            </a:fld>
            <a:endParaRPr lang="en-UA" b="1" dirty="0">
              <a:solidFill>
                <a:schemeClr val="bg1"/>
              </a:solidFill>
              <a:latin typeface="Exo 2" pitchFamily="2" charset="77"/>
            </a:endParaRPr>
          </a:p>
        </p:txBody>
      </p:sp>
    </p:spTree>
    <p:extLst>
      <p:ext uri="{BB962C8B-B14F-4D97-AF65-F5344CB8AC3E}">
        <p14:creationId xmlns:p14="http://schemas.microsoft.com/office/powerpoint/2010/main" val="3045560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1DEA8A7-2602-C44F-A56E-E4CB11687529}"/>
              </a:ext>
            </a:extLst>
          </p:cNvPr>
          <p:cNvSpPr>
            <a:spLocks noGrp="1" noChangeArrowheads="1"/>
          </p:cNvSpPr>
          <p:nvPr>
            <p:ph type="title" idx="4294967295"/>
          </p:nvPr>
        </p:nvSpPr>
        <p:spPr>
          <a:xfrm>
            <a:off x="736600" y="60325"/>
            <a:ext cx="10363200" cy="1004888"/>
          </a:xfrm>
        </p:spPr>
        <p:txBody>
          <a:bodyPr/>
          <a:lstStyle/>
          <a:p>
            <a:pPr eaLnBrk="1" hangingPunct="1"/>
            <a:r>
              <a:rPr lang="en-US" altLang="en-US" b="1" dirty="0">
                <a:solidFill>
                  <a:srgbClr val="1F3864"/>
                </a:solidFill>
                <a:latin typeface="Exo 2" pitchFamily="2" charset="77"/>
                <a:ea typeface="ＭＳ Ｐゴシック" panose="020B0600070205080204" pitchFamily="34" charset="-128"/>
              </a:rPr>
              <a:t>How does it look like?</a:t>
            </a:r>
          </a:p>
        </p:txBody>
      </p:sp>
      <p:sp>
        <p:nvSpPr>
          <p:cNvPr id="17410" name="Slide Number Placeholder 3">
            <a:extLst>
              <a:ext uri="{FF2B5EF4-FFF2-40B4-BE49-F238E27FC236}">
                <a16:creationId xmlns:a16="http://schemas.microsoft.com/office/drawing/2014/main" id="{4467CB96-9D84-E743-884E-356111061A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9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1-</a:t>
            </a:r>
            <a:fld id="{91B784B4-6E89-DA46-B03F-2346BA6D5FA0}" type="slidenum">
              <a:rPr lang="en-US" altLang="en-US" sz="1200">
                <a:solidFill>
                  <a:srgbClr val="000000"/>
                </a:solidFill>
                <a:latin typeface="Tahoma" panose="020B0604030504040204" pitchFamily="34" charset="0"/>
              </a:rPr>
              <a:pPr>
                <a:lnSpc>
                  <a:spcPct val="100000"/>
                </a:lnSpc>
                <a:spcBef>
                  <a:spcPct val="0"/>
                </a:spcBef>
                <a:buClrTx/>
                <a:buSzTx/>
                <a:buFontTx/>
                <a:buNone/>
              </a:pPr>
              <a:t>9</a:t>
            </a:fld>
            <a:endParaRPr lang="en-US" altLang="en-US" sz="1200">
              <a:solidFill>
                <a:srgbClr val="000000"/>
              </a:solidFill>
              <a:latin typeface="Tahoma" panose="020B0604030504040204" pitchFamily="34" charset="0"/>
            </a:endParaRPr>
          </a:p>
        </p:txBody>
      </p:sp>
      <p:pic>
        <p:nvPicPr>
          <p:cNvPr id="6" name="Picture 5">
            <a:extLst>
              <a:ext uri="{FF2B5EF4-FFF2-40B4-BE49-F238E27FC236}">
                <a16:creationId xmlns:a16="http://schemas.microsoft.com/office/drawing/2014/main" id="{EA38E220-311E-7744-954C-91212B5C8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1" y="1065213"/>
            <a:ext cx="7254039" cy="2730932"/>
          </a:xfrm>
          <a:prstGeom prst="rect">
            <a:avLst/>
          </a:prstGeom>
          <a:ln>
            <a:noFill/>
          </a:ln>
          <a:effectLst>
            <a:softEdge rad="112500"/>
          </a:effectLst>
        </p:spPr>
      </p:pic>
      <p:sp>
        <p:nvSpPr>
          <p:cNvPr id="5" name="Rectangle 4">
            <a:extLst>
              <a:ext uri="{FF2B5EF4-FFF2-40B4-BE49-F238E27FC236}">
                <a16:creationId xmlns:a16="http://schemas.microsoft.com/office/drawing/2014/main" id="{85BD8FA1-EA15-434E-A195-D7FA94C0BBB1}"/>
              </a:ext>
            </a:extLst>
          </p:cNvPr>
          <p:cNvSpPr/>
          <p:nvPr/>
        </p:nvSpPr>
        <p:spPr>
          <a:xfrm>
            <a:off x="0" y="6176963"/>
            <a:ext cx="12192000" cy="681037"/>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 name="Picture 6">
            <a:extLst>
              <a:ext uri="{FF2B5EF4-FFF2-40B4-BE49-F238E27FC236}">
                <a16:creationId xmlns:a16="http://schemas.microsoft.com/office/drawing/2014/main" id="{A4BABFE4-37CB-3748-A1BE-3BC231DACD69}"/>
              </a:ext>
            </a:extLst>
          </p:cNvPr>
          <p:cNvPicPr>
            <a:picLocks noChangeAspect="1"/>
          </p:cNvPicPr>
          <p:nvPr/>
        </p:nvPicPr>
        <p:blipFill>
          <a:blip r:embed="rId4"/>
          <a:stretch>
            <a:fillRect/>
          </a:stretch>
        </p:blipFill>
        <p:spPr>
          <a:xfrm>
            <a:off x="639706" y="6244432"/>
            <a:ext cx="396988" cy="558798"/>
          </a:xfrm>
          <a:prstGeom prst="rect">
            <a:avLst/>
          </a:prstGeom>
        </p:spPr>
      </p:pic>
      <p:sp>
        <p:nvSpPr>
          <p:cNvPr id="8" name="Slide Number Placeholder 6">
            <a:extLst>
              <a:ext uri="{FF2B5EF4-FFF2-40B4-BE49-F238E27FC236}">
                <a16:creationId xmlns:a16="http://schemas.microsoft.com/office/drawing/2014/main" id="{F0FAE1AA-7415-E141-93A2-8876AD452782}"/>
              </a:ext>
            </a:extLst>
          </p:cNvPr>
          <p:cNvSpPr txBox="1">
            <a:spLocks/>
          </p:cNvSpPr>
          <p:nvPr/>
        </p:nvSpPr>
        <p:spPr>
          <a:xfrm>
            <a:off x="11015666" y="6356350"/>
            <a:ext cx="781050" cy="365125"/>
          </a:xfrm>
          <a:prstGeom prst="rect">
            <a:avLst/>
          </a:prstGeom>
        </p:spPr>
        <p:txBody>
          <a:bodyPr vert="horz" lIns="91440" tIns="45720" rIns="91440" bIns="45720" rtlCol="0" anchor="ctr"/>
          <a:lstStyle>
            <a:defPPr>
              <a:defRPr lang="en-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7F7493-5173-CC4B-A7A4-75718D26494C}" type="slidenum">
              <a:rPr lang="en-UA" sz="2000" b="1" smtClean="0">
                <a:solidFill>
                  <a:schemeClr val="bg1"/>
                </a:solidFill>
                <a:latin typeface="Exo 2" pitchFamily="2" charset="77"/>
              </a:rPr>
              <a:pPr/>
              <a:t>9</a:t>
            </a:fld>
            <a:endParaRPr lang="en-UA" b="1" dirty="0">
              <a:solidFill>
                <a:schemeClr val="bg1"/>
              </a:solidFill>
              <a:latin typeface="Exo 2" pitchFamily="2" charset="77"/>
            </a:endParaRPr>
          </a:p>
        </p:txBody>
      </p:sp>
      <p:pic>
        <p:nvPicPr>
          <p:cNvPr id="9" name="Picture 8">
            <a:extLst>
              <a:ext uri="{FF2B5EF4-FFF2-40B4-BE49-F238E27FC236}">
                <a16:creationId xmlns:a16="http://schemas.microsoft.com/office/drawing/2014/main" id="{BE35914D-6A1A-B849-951A-AA5C94DE67F0}"/>
              </a:ext>
            </a:extLst>
          </p:cNvPr>
          <p:cNvPicPr>
            <a:picLocks noChangeAspect="1"/>
          </p:cNvPicPr>
          <p:nvPr/>
        </p:nvPicPr>
        <p:blipFill>
          <a:blip r:embed="rId5"/>
          <a:stretch>
            <a:fillRect/>
          </a:stretch>
        </p:blipFill>
        <p:spPr>
          <a:xfrm>
            <a:off x="6901296" y="2607082"/>
            <a:ext cx="5207577" cy="3433356"/>
          </a:xfrm>
          <a:prstGeom prst="rect">
            <a:avLst/>
          </a:prstGeom>
        </p:spPr>
      </p:pic>
    </p:spTree>
    <p:extLst>
      <p:ext uri="{BB962C8B-B14F-4D97-AF65-F5344CB8AC3E}">
        <p14:creationId xmlns:p14="http://schemas.microsoft.com/office/powerpoint/2010/main" val="9738792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50573</TotalTime>
  <Words>2353</Words>
  <Application>Microsoft Macintosh PowerPoint</Application>
  <PresentationFormat>Widescreen</PresentationFormat>
  <Paragraphs>541</Paragraphs>
  <Slides>74</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Calibri</vt:lpstr>
      <vt:lpstr>Calibri Light</vt:lpstr>
      <vt:lpstr>Exo 2</vt:lpstr>
      <vt:lpstr>Segoe UI</vt:lpstr>
      <vt:lpstr>Tahoma</vt:lpstr>
      <vt:lpstr>Times New Roman</vt:lpstr>
      <vt:lpstr>Wingdings</vt:lpstr>
      <vt:lpstr>Office Theme</vt:lpstr>
      <vt:lpstr>PowerPoint Presentation</vt:lpstr>
      <vt:lpstr>SCHEDULE, REQUIREMENTS AND DEADLINES</vt:lpstr>
      <vt:lpstr>Lecture’s, Lab’s resources</vt:lpstr>
      <vt:lpstr>COURSE OVERVIEW</vt:lpstr>
      <vt:lpstr>Introduction to the Internet of Things</vt:lpstr>
      <vt:lpstr>PowerPoint Presentation</vt:lpstr>
      <vt:lpstr>The Internet: a “nuts and bolts” view</vt:lpstr>
      <vt:lpstr>Internet of Things</vt:lpstr>
      <vt:lpstr>How does it look like?</vt:lpstr>
      <vt:lpstr>What is IoT?</vt:lpstr>
      <vt:lpstr>IoT (Some Industry Definitions)</vt:lpstr>
      <vt:lpstr>IoT Building Blocks</vt:lpstr>
      <vt:lpstr>IoT Interaction</vt:lpstr>
      <vt:lpstr>Wireless Sensor Network</vt:lpstr>
      <vt:lpstr>PowerPoint Presentation</vt:lpstr>
      <vt:lpstr>Wireless Sensor Networks</vt:lpstr>
      <vt:lpstr>PowerPoint Presentation</vt:lpstr>
      <vt:lpstr>PowerPoint Presentation</vt:lpstr>
      <vt:lpstr>IoT design requirements</vt:lpstr>
      <vt:lpstr>IoT network connectivity  requirements</vt:lpstr>
      <vt:lpstr>IoT Evolution</vt:lpstr>
      <vt:lpstr>Machine-2-Machine vs Internet of Things</vt:lpstr>
      <vt:lpstr>IoT Architecture - I</vt:lpstr>
      <vt:lpstr>IoT Architecture -II</vt:lpstr>
      <vt:lpstr>IoT Architecture</vt:lpstr>
      <vt:lpstr>PowerPoint Presentation</vt:lpstr>
      <vt:lpstr>Application Areas</vt:lpstr>
      <vt:lpstr>Factors and indicators of smart characteristics </vt:lpstr>
      <vt:lpstr>IoT Application Domains -I</vt:lpstr>
      <vt:lpstr>IoT Application Domains -II</vt:lpstr>
      <vt:lpstr>IoT Application Domains -III</vt:lpstr>
      <vt:lpstr>IoT  Use Cases</vt:lpstr>
      <vt:lpstr>Intelligent Transportation</vt:lpstr>
      <vt:lpstr>Connected and Autonomous Vehicles</vt:lpstr>
      <vt:lpstr>Means of Automation</vt:lpstr>
      <vt:lpstr>Sensors and Subsystems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Track Convoys</vt:lpstr>
      <vt:lpstr>Intelligent Public Transport Operations</vt:lpstr>
      <vt:lpstr>Intelligent Public Transport Operations</vt:lpstr>
      <vt:lpstr>Smart Cities</vt:lpstr>
      <vt:lpstr>Smart Cities</vt:lpstr>
      <vt:lpstr>Implementation of the Smart Cities </vt:lpstr>
      <vt:lpstr>Education</vt:lpstr>
      <vt:lpstr>Productivity</vt:lpstr>
      <vt:lpstr>Smart Home</vt:lpstr>
      <vt:lpstr>Smart Home</vt:lpstr>
      <vt:lpstr>Smart Home</vt:lpstr>
      <vt:lpstr>Structural Health Monitoring</vt:lpstr>
      <vt:lpstr>Healthcare and Remote Patient Monitoring</vt:lpstr>
      <vt:lpstr>Health Applications</vt:lpstr>
      <vt:lpstr>Medical application</vt:lpstr>
      <vt:lpstr>Industry Sector Categories</vt:lpstr>
      <vt:lpstr>IoTs and Industry 4.0</vt:lpstr>
      <vt:lpstr>IoT Ecosystem</vt:lpstr>
      <vt:lpstr>Applications of Wireless Sensor Networks</vt:lpstr>
      <vt:lpstr>Environmental Applications</vt:lpstr>
      <vt:lpstr>Environment monitoring</vt:lpstr>
      <vt:lpstr>Environment monitoring</vt:lpstr>
      <vt:lpstr>Military Applications</vt:lpstr>
      <vt:lpstr>Underwater Acoustic Sensor Networks</vt:lpstr>
      <vt:lpstr>Other Commercial Applications</vt:lpstr>
      <vt:lpstr>PowerPoint Presentation</vt:lpstr>
      <vt:lpstr>IoT Components</vt:lpstr>
      <vt:lpstr>IoT Definition</vt:lpstr>
      <vt:lpstr>IoT Basic Characteristics -I</vt:lpstr>
      <vt:lpstr>IoT Basic Characteristics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320</cp:revision>
  <dcterms:created xsi:type="dcterms:W3CDTF">2022-01-09T13:36:41Z</dcterms:created>
  <dcterms:modified xsi:type="dcterms:W3CDTF">2022-02-18T10:22:24Z</dcterms:modified>
</cp:coreProperties>
</file>